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93" r:id="rId3"/>
    <p:sldId id="291" r:id="rId4"/>
    <p:sldId id="296" r:id="rId5"/>
    <p:sldId id="297" r:id="rId6"/>
    <p:sldId id="269" r:id="rId7"/>
    <p:sldId id="298" r:id="rId8"/>
    <p:sldId id="299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764"/>
    <a:srgbClr val="3F3F3F"/>
    <a:srgbClr val="D65F4C"/>
    <a:srgbClr val="538CC2"/>
    <a:srgbClr val="9B443A"/>
    <a:srgbClr val="BE5447"/>
    <a:srgbClr val="FFC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9"/>
    <p:restoredTop sz="85623"/>
  </p:normalViewPr>
  <p:slideViewPr>
    <p:cSldViewPr snapToGrid="0">
      <p:cViewPr varScale="1">
        <p:scale>
          <a:sx n="85" d="100"/>
          <a:sy n="85" d="100"/>
        </p:scale>
        <p:origin x="19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mailto:lucashu@umich.edu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mailto:lucashu@umich.ed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F1B9B3-FDDC-0244-8CA8-1BAC3EEF35AC}" type="doc">
      <dgm:prSet loTypeId="urn:microsoft.com/office/officeart/2005/8/layout/process5" loCatId="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48F39B17-E77C-9B4F-8E2C-52AE3C3C7A4F}">
      <dgm:prSet phldrT="[Text]"/>
      <dgm:spPr/>
      <dgm:t>
        <a:bodyPr/>
        <a:lstStyle/>
        <a:p>
          <a:r>
            <a:rPr lang="en-US" dirty="0"/>
            <a:t>Informational Interviews</a:t>
          </a:r>
        </a:p>
      </dgm:t>
    </dgm:pt>
    <dgm:pt modelId="{556CD2B0-73AB-CB4C-9E4F-067FB62BAE70}" type="parTrans" cxnId="{100092D8-E047-3249-A1CB-3DB42C772E2A}">
      <dgm:prSet/>
      <dgm:spPr/>
      <dgm:t>
        <a:bodyPr/>
        <a:lstStyle/>
        <a:p>
          <a:endParaRPr lang="en-US"/>
        </a:p>
      </dgm:t>
    </dgm:pt>
    <dgm:pt modelId="{B11E1C61-3032-AD4C-A931-F2FE1E2BC420}" type="sibTrans" cxnId="{100092D8-E047-3249-A1CB-3DB42C772E2A}">
      <dgm:prSet/>
      <dgm:spPr/>
      <dgm:t>
        <a:bodyPr/>
        <a:lstStyle/>
        <a:p>
          <a:endParaRPr lang="en-US"/>
        </a:p>
      </dgm:t>
    </dgm:pt>
    <dgm:pt modelId="{CFFE6E67-046F-7946-833B-846D24006BCA}">
      <dgm:prSet phldrT="[Text]"/>
      <dgm:spPr/>
      <dgm:t>
        <a:bodyPr/>
        <a:lstStyle/>
        <a:p>
          <a:r>
            <a:rPr lang="en-US" dirty="0"/>
            <a:t>HITS Engagement</a:t>
          </a:r>
        </a:p>
      </dgm:t>
    </dgm:pt>
    <dgm:pt modelId="{61BC1867-3B6B-FB4B-A187-3F594775680E}" type="parTrans" cxnId="{E389B237-C354-9A48-BA7C-B58728CD14C9}">
      <dgm:prSet/>
      <dgm:spPr/>
      <dgm:t>
        <a:bodyPr/>
        <a:lstStyle/>
        <a:p>
          <a:endParaRPr lang="en-US"/>
        </a:p>
      </dgm:t>
    </dgm:pt>
    <dgm:pt modelId="{602791F3-FD18-FC41-AEC5-4FF0AC253215}" type="sibTrans" cxnId="{E389B237-C354-9A48-BA7C-B58728CD14C9}">
      <dgm:prSet/>
      <dgm:spPr/>
      <dgm:t>
        <a:bodyPr/>
        <a:lstStyle/>
        <a:p>
          <a:endParaRPr lang="en-US"/>
        </a:p>
      </dgm:t>
    </dgm:pt>
    <dgm:pt modelId="{2298D9F1-F960-694B-889D-FA4274B28169}">
      <dgm:prSet phldrT="[Text]"/>
      <dgm:spPr/>
      <dgm:t>
        <a:bodyPr/>
        <a:lstStyle/>
        <a:p>
          <a:r>
            <a:rPr lang="en-US" dirty="0"/>
            <a:t>Comparative Analyses</a:t>
          </a:r>
        </a:p>
      </dgm:t>
    </dgm:pt>
    <dgm:pt modelId="{9BF67B9A-ACB8-7145-B84F-105F1455D5EA}" type="parTrans" cxnId="{D3CEAC4C-A8EF-A742-94A6-0F8010E6E35C}">
      <dgm:prSet/>
      <dgm:spPr/>
      <dgm:t>
        <a:bodyPr/>
        <a:lstStyle/>
        <a:p>
          <a:endParaRPr lang="en-US"/>
        </a:p>
      </dgm:t>
    </dgm:pt>
    <dgm:pt modelId="{81FADD7B-D3C8-D843-97C9-6BA3D0B2053A}" type="sibTrans" cxnId="{D3CEAC4C-A8EF-A742-94A6-0F8010E6E35C}">
      <dgm:prSet/>
      <dgm:spPr/>
      <dgm:t>
        <a:bodyPr/>
        <a:lstStyle/>
        <a:p>
          <a:endParaRPr lang="en-US"/>
        </a:p>
      </dgm:t>
    </dgm:pt>
    <dgm:pt modelId="{903258D6-97B2-7B49-A359-BF9B8454B74D}">
      <dgm:prSet phldrT="[Text]"/>
      <dgm:spPr/>
      <dgm:t>
        <a:bodyPr/>
        <a:lstStyle/>
        <a:p>
          <a:r>
            <a:rPr lang="en-US" dirty="0"/>
            <a:t>Platform Beta Testing</a:t>
          </a:r>
        </a:p>
      </dgm:t>
    </dgm:pt>
    <dgm:pt modelId="{B8713226-8223-794F-A43A-54044FE7CBE6}" type="parTrans" cxnId="{14048BA5-7472-AA4F-84B5-45CB7C31EEDE}">
      <dgm:prSet/>
      <dgm:spPr/>
      <dgm:t>
        <a:bodyPr/>
        <a:lstStyle/>
        <a:p>
          <a:endParaRPr lang="en-US"/>
        </a:p>
      </dgm:t>
    </dgm:pt>
    <dgm:pt modelId="{3A8FD2A9-61DC-8D4D-A0CD-66BA021C7EB3}" type="sibTrans" cxnId="{14048BA5-7472-AA4F-84B5-45CB7C31EEDE}">
      <dgm:prSet/>
      <dgm:spPr/>
      <dgm:t>
        <a:bodyPr/>
        <a:lstStyle/>
        <a:p>
          <a:endParaRPr lang="en-US"/>
        </a:p>
      </dgm:t>
    </dgm:pt>
    <dgm:pt modelId="{A1F40A1E-382B-EF4C-86F8-5ACF3E856242}">
      <dgm:prSet phldrT="[Text]"/>
      <dgm:spPr/>
      <dgm:t>
        <a:bodyPr/>
        <a:lstStyle/>
        <a:p>
          <a:r>
            <a:rPr lang="en-US" dirty="0"/>
            <a:t>Pilot Group Feedback</a:t>
          </a:r>
        </a:p>
      </dgm:t>
    </dgm:pt>
    <dgm:pt modelId="{8B9352C5-3013-CE40-9E31-2952C2E82831}" type="parTrans" cxnId="{B0F0D659-5D7A-BB4A-8425-A4627B29EA6A}">
      <dgm:prSet/>
      <dgm:spPr/>
      <dgm:t>
        <a:bodyPr/>
        <a:lstStyle/>
        <a:p>
          <a:endParaRPr lang="en-US"/>
        </a:p>
      </dgm:t>
    </dgm:pt>
    <dgm:pt modelId="{1679059C-C4C4-A043-BED3-6AF040997BB7}" type="sibTrans" cxnId="{B0F0D659-5D7A-BB4A-8425-A4627B29EA6A}">
      <dgm:prSet/>
      <dgm:spPr/>
      <dgm:t>
        <a:bodyPr/>
        <a:lstStyle/>
        <a:p>
          <a:endParaRPr lang="en-US"/>
        </a:p>
      </dgm:t>
    </dgm:pt>
    <dgm:pt modelId="{D8FEAC6A-D2E4-024A-958E-7DFF35D12CB0}">
      <dgm:prSet/>
      <dgm:spPr/>
      <dgm:t>
        <a:bodyPr/>
        <a:lstStyle/>
        <a:p>
          <a:r>
            <a:rPr lang="en-US" dirty="0"/>
            <a:t>Release to Entire MNI Community</a:t>
          </a:r>
        </a:p>
      </dgm:t>
    </dgm:pt>
    <dgm:pt modelId="{F2142A72-8D32-A646-860B-BC64D7C86886}" type="parTrans" cxnId="{D4D0C3DF-3021-F047-AEFB-63A79ED22FC7}">
      <dgm:prSet/>
      <dgm:spPr/>
      <dgm:t>
        <a:bodyPr/>
        <a:lstStyle/>
        <a:p>
          <a:endParaRPr lang="en-US"/>
        </a:p>
      </dgm:t>
    </dgm:pt>
    <dgm:pt modelId="{D161DE79-F175-5644-8D36-1DCDAB2810C9}" type="sibTrans" cxnId="{D4D0C3DF-3021-F047-AEFB-63A79ED22FC7}">
      <dgm:prSet/>
      <dgm:spPr/>
      <dgm:t>
        <a:bodyPr/>
        <a:lstStyle/>
        <a:p>
          <a:endParaRPr lang="en-US"/>
        </a:p>
      </dgm:t>
    </dgm:pt>
    <dgm:pt modelId="{6A8856F6-737C-0A41-89D1-FFD1B7EB5746}" type="pres">
      <dgm:prSet presAssocID="{7AF1B9B3-FDDC-0244-8CA8-1BAC3EEF35AC}" presName="diagram" presStyleCnt="0">
        <dgm:presLayoutVars>
          <dgm:dir/>
          <dgm:resizeHandles val="exact"/>
        </dgm:presLayoutVars>
      </dgm:prSet>
      <dgm:spPr/>
    </dgm:pt>
    <dgm:pt modelId="{9B7C018E-F1BE-B74E-BC48-1DE31EFD071F}" type="pres">
      <dgm:prSet presAssocID="{48F39B17-E77C-9B4F-8E2C-52AE3C3C7A4F}" presName="node" presStyleLbl="node1" presStyleIdx="0" presStyleCnt="6">
        <dgm:presLayoutVars>
          <dgm:bulletEnabled val="1"/>
        </dgm:presLayoutVars>
      </dgm:prSet>
      <dgm:spPr/>
    </dgm:pt>
    <dgm:pt modelId="{400336F5-05FF-C74E-98E8-372E5B36F9E6}" type="pres">
      <dgm:prSet presAssocID="{B11E1C61-3032-AD4C-A931-F2FE1E2BC420}" presName="sibTrans" presStyleLbl="sibTrans2D1" presStyleIdx="0" presStyleCnt="5"/>
      <dgm:spPr/>
    </dgm:pt>
    <dgm:pt modelId="{7C7CE9FC-E205-504B-832D-19EB60DB21CF}" type="pres">
      <dgm:prSet presAssocID="{B11E1C61-3032-AD4C-A931-F2FE1E2BC420}" presName="connectorText" presStyleLbl="sibTrans2D1" presStyleIdx="0" presStyleCnt="5"/>
      <dgm:spPr/>
    </dgm:pt>
    <dgm:pt modelId="{F5BBFC38-A32F-F248-A1D3-F10378B01164}" type="pres">
      <dgm:prSet presAssocID="{2298D9F1-F960-694B-889D-FA4274B28169}" presName="node" presStyleLbl="node1" presStyleIdx="1" presStyleCnt="6">
        <dgm:presLayoutVars>
          <dgm:bulletEnabled val="1"/>
        </dgm:presLayoutVars>
      </dgm:prSet>
      <dgm:spPr/>
    </dgm:pt>
    <dgm:pt modelId="{99E2BFFC-297E-3443-B04F-8828F18DF725}" type="pres">
      <dgm:prSet presAssocID="{81FADD7B-D3C8-D843-97C9-6BA3D0B2053A}" presName="sibTrans" presStyleLbl="sibTrans2D1" presStyleIdx="1" presStyleCnt="5"/>
      <dgm:spPr/>
    </dgm:pt>
    <dgm:pt modelId="{E651CB64-7E2C-8B44-83CC-D1C375C82DFF}" type="pres">
      <dgm:prSet presAssocID="{81FADD7B-D3C8-D843-97C9-6BA3D0B2053A}" presName="connectorText" presStyleLbl="sibTrans2D1" presStyleIdx="1" presStyleCnt="5"/>
      <dgm:spPr/>
    </dgm:pt>
    <dgm:pt modelId="{EE309030-6CCD-1646-92F0-EB6BE7F8AD76}" type="pres">
      <dgm:prSet presAssocID="{CFFE6E67-046F-7946-833B-846D24006BCA}" presName="node" presStyleLbl="node1" presStyleIdx="2" presStyleCnt="6">
        <dgm:presLayoutVars>
          <dgm:bulletEnabled val="1"/>
        </dgm:presLayoutVars>
      </dgm:prSet>
      <dgm:spPr/>
    </dgm:pt>
    <dgm:pt modelId="{06E40DD6-C38A-1A44-A06A-7836F567D679}" type="pres">
      <dgm:prSet presAssocID="{602791F3-FD18-FC41-AEC5-4FF0AC253215}" presName="sibTrans" presStyleLbl="sibTrans2D1" presStyleIdx="2" presStyleCnt="5"/>
      <dgm:spPr/>
    </dgm:pt>
    <dgm:pt modelId="{EF51C032-8CF4-194C-A10B-BF7B3DA4C7E7}" type="pres">
      <dgm:prSet presAssocID="{602791F3-FD18-FC41-AEC5-4FF0AC253215}" presName="connectorText" presStyleLbl="sibTrans2D1" presStyleIdx="2" presStyleCnt="5"/>
      <dgm:spPr/>
    </dgm:pt>
    <dgm:pt modelId="{8FDCEBFD-0652-3446-9428-7463D0C2BAD2}" type="pres">
      <dgm:prSet presAssocID="{903258D6-97B2-7B49-A359-BF9B8454B74D}" presName="node" presStyleLbl="node1" presStyleIdx="3" presStyleCnt="6">
        <dgm:presLayoutVars>
          <dgm:bulletEnabled val="1"/>
        </dgm:presLayoutVars>
      </dgm:prSet>
      <dgm:spPr/>
    </dgm:pt>
    <dgm:pt modelId="{01710F16-D060-C54B-A46B-A4357852010A}" type="pres">
      <dgm:prSet presAssocID="{3A8FD2A9-61DC-8D4D-A0CD-66BA021C7EB3}" presName="sibTrans" presStyleLbl="sibTrans2D1" presStyleIdx="3" presStyleCnt="5"/>
      <dgm:spPr/>
    </dgm:pt>
    <dgm:pt modelId="{C8D5593D-0D74-F64D-A030-3DAB5A4584E5}" type="pres">
      <dgm:prSet presAssocID="{3A8FD2A9-61DC-8D4D-A0CD-66BA021C7EB3}" presName="connectorText" presStyleLbl="sibTrans2D1" presStyleIdx="3" presStyleCnt="5"/>
      <dgm:spPr/>
    </dgm:pt>
    <dgm:pt modelId="{4758C2C8-3AC9-6440-852F-78F7331A5D06}" type="pres">
      <dgm:prSet presAssocID="{A1F40A1E-382B-EF4C-86F8-5ACF3E856242}" presName="node" presStyleLbl="node1" presStyleIdx="4" presStyleCnt="6">
        <dgm:presLayoutVars>
          <dgm:bulletEnabled val="1"/>
        </dgm:presLayoutVars>
      </dgm:prSet>
      <dgm:spPr/>
    </dgm:pt>
    <dgm:pt modelId="{55CCBF2C-9E9D-4A4D-9C8D-BBD3A6D40659}" type="pres">
      <dgm:prSet presAssocID="{1679059C-C4C4-A043-BED3-6AF040997BB7}" presName="sibTrans" presStyleLbl="sibTrans2D1" presStyleIdx="4" presStyleCnt="5"/>
      <dgm:spPr/>
    </dgm:pt>
    <dgm:pt modelId="{5A045418-E3F7-C34B-9F18-465A98E0160E}" type="pres">
      <dgm:prSet presAssocID="{1679059C-C4C4-A043-BED3-6AF040997BB7}" presName="connectorText" presStyleLbl="sibTrans2D1" presStyleIdx="4" presStyleCnt="5"/>
      <dgm:spPr/>
    </dgm:pt>
    <dgm:pt modelId="{2F1912BA-4531-F14F-8E3A-9FA2C00E5E51}" type="pres">
      <dgm:prSet presAssocID="{D8FEAC6A-D2E4-024A-958E-7DFF35D12CB0}" presName="node" presStyleLbl="node1" presStyleIdx="5" presStyleCnt="6">
        <dgm:presLayoutVars>
          <dgm:bulletEnabled val="1"/>
        </dgm:presLayoutVars>
      </dgm:prSet>
      <dgm:spPr/>
    </dgm:pt>
  </dgm:ptLst>
  <dgm:cxnLst>
    <dgm:cxn modelId="{7CDBF808-11F6-F44B-B6E8-265A8EA5E878}" type="presOf" srcId="{1679059C-C4C4-A043-BED3-6AF040997BB7}" destId="{55CCBF2C-9E9D-4A4D-9C8D-BBD3A6D40659}" srcOrd="0" destOrd="0" presId="urn:microsoft.com/office/officeart/2005/8/layout/process5"/>
    <dgm:cxn modelId="{33CCC025-88B9-E24B-976A-65A134FA4031}" type="presOf" srcId="{CFFE6E67-046F-7946-833B-846D24006BCA}" destId="{EE309030-6CCD-1646-92F0-EB6BE7F8AD76}" srcOrd="0" destOrd="0" presId="urn:microsoft.com/office/officeart/2005/8/layout/process5"/>
    <dgm:cxn modelId="{E389B237-C354-9A48-BA7C-B58728CD14C9}" srcId="{7AF1B9B3-FDDC-0244-8CA8-1BAC3EEF35AC}" destId="{CFFE6E67-046F-7946-833B-846D24006BCA}" srcOrd="2" destOrd="0" parTransId="{61BC1867-3B6B-FB4B-A187-3F594775680E}" sibTransId="{602791F3-FD18-FC41-AEC5-4FF0AC253215}"/>
    <dgm:cxn modelId="{D3CEAC4C-A8EF-A742-94A6-0F8010E6E35C}" srcId="{7AF1B9B3-FDDC-0244-8CA8-1BAC3EEF35AC}" destId="{2298D9F1-F960-694B-889D-FA4274B28169}" srcOrd="1" destOrd="0" parTransId="{9BF67B9A-ACB8-7145-B84F-105F1455D5EA}" sibTransId="{81FADD7B-D3C8-D843-97C9-6BA3D0B2053A}"/>
    <dgm:cxn modelId="{B0F0D659-5D7A-BB4A-8425-A4627B29EA6A}" srcId="{7AF1B9B3-FDDC-0244-8CA8-1BAC3EEF35AC}" destId="{A1F40A1E-382B-EF4C-86F8-5ACF3E856242}" srcOrd="4" destOrd="0" parTransId="{8B9352C5-3013-CE40-9E31-2952C2E82831}" sibTransId="{1679059C-C4C4-A043-BED3-6AF040997BB7}"/>
    <dgm:cxn modelId="{CBE0AE66-F558-9F42-8910-962971B0A493}" type="presOf" srcId="{B11E1C61-3032-AD4C-A931-F2FE1E2BC420}" destId="{400336F5-05FF-C74E-98E8-372E5B36F9E6}" srcOrd="0" destOrd="0" presId="urn:microsoft.com/office/officeart/2005/8/layout/process5"/>
    <dgm:cxn modelId="{58998874-0203-8948-A04A-80A9679D779E}" type="presOf" srcId="{48F39B17-E77C-9B4F-8E2C-52AE3C3C7A4F}" destId="{9B7C018E-F1BE-B74E-BC48-1DE31EFD071F}" srcOrd="0" destOrd="0" presId="urn:microsoft.com/office/officeart/2005/8/layout/process5"/>
    <dgm:cxn modelId="{8D0A4677-6902-844C-9F7F-FB4BE1AEC19E}" type="presOf" srcId="{602791F3-FD18-FC41-AEC5-4FF0AC253215}" destId="{EF51C032-8CF4-194C-A10B-BF7B3DA4C7E7}" srcOrd="1" destOrd="0" presId="urn:microsoft.com/office/officeart/2005/8/layout/process5"/>
    <dgm:cxn modelId="{C8D7B77D-AF4D-1A4A-91BD-FE0AF8BA222F}" type="presOf" srcId="{81FADD7B-D3C8-D843-97C9-6BA3D0B2053A}" destId="{E651CB64-7E2C-8B44-83CC-D1C375C82DFF}" srcOrd="1" destOrd="0" presId="urn:microsoft.com/office/officeart/2005/8/layout/process5"/>
    <dgm:cxn modelId="{D6AD5A8F-E01C-3445-8144-E0F0C97BF244}" type="presOf" srcId="{7AF1B9B3-FDDC-0244-8CA8-1BAC3EEF35AC}" destId="{6A8856F6-737C-0A41-89D1-FFD1B7EB5746}" srcOrd="0" destOrd="0" presId="urn:microsoft.com/office/officeart/2005/8/layout/process5"/>
    <dgm:cxn modelId="{259BF79F-7207-8441-AFE5-A92C8F14460E}" type="presOf" srcId="{A1F40A1E-382B-EF4C-86F8-5ACF3E856242}" destId="{4758C2C8-3AC9-6440-852F-78F7331A5D06}" srcOrd="0" destOrd="0" presId="urn:microsoft.com/office/officeart/2005/8/layout/process5"/>
    <dgm:cxn modelId="{14048BA5-7472-AA4F-84B5-45CB7C31EEDE}" srcId="{7AF1B9B3-FDDC-0244-8CA8-1BAC3EEF35AC}" destId="{903258D6-97B2-7B49-A359-BF9B8454B74D}" srcOrd="3" destOrd="0" parTransId="{B8713226-8223-794F-A43A-54044FE7CBE6}" sibTransId="{3A8FD2A9-61DC-8D4D-A0CD-66BA021C7EB3}"/>
    <dgm:cxn modelId="{83D780B0-F218-AB49-A342-CA0B4A49B4FE}" type="presOf" srcId="{B11E1C61-3032-AD4C-A931-F2FE1E2BC420}" destId="{7C7CE9FC-E205-504B-832D-19EB60DB21CF}" srcOrd="1" destOrd="0" presId="urn:microsoft.com/office/officeart/2005/8/layout/process5"/>
    <dgm:cxn modelId="{1F061FB4-9300-2C4A-8AC1-928016FB3308}" type="presOf" srcId="{81FADD7B-D3C8-D843-97C9-6BA3D0B2053A}" destId="{99E2BFFC-297E-3443-B04F-8828F18DF725}" srcOrd="0" destOrd="0" presId="urn:microsoft.com/office/officeart/2005/8/layout/process5"/>
    <dgm:cxn modelId="{D85326B4-2B0A-2849-A82B-5F420D0D4CC3}" type="presOf" srcId="{3A8FD2A9-61DC-8D4D-A0CD-66BA021C7EB3}" destId="{01710F16-D060-C54B-A46B-A4357852010A}" srcOrd="0" destOrd="0" presId="urn:microsoft.com/office/officeart/2005/8/layout/process5"/>
    <dgm:cxn modelId="{00B1C2B9-1388-6841-922F-C70DB5D54738}" type="presOf" srcId="{602791F3-FD18-FC41-AEC5-4FF0AC253215}" destId="{06E40DD6-C38A-1A44-A06A-7836F567D679}" srcOrd="0" destOrd="0" presId="urn:microsoft.com/office/officeart/2005/8/layout/process5"/>
    <dgm:cxn modelId="{6FDCBCC8-55FB-E342-8C74-F12203FFDD53}" type="presOf" srcId="{3A8FD2A9-61DC-8D4D-A0CD-66BA021C7EB3}" destId="{C8D5593D-0D74-F64D-A030-3DAB5A4584E5}" srcOrd="1" destOrd="0" presId="urn:microsoft.com/office/officeart/2005/8/layout/process5"/>
    <dgm:cxn modelId="{168491CF-41AE-B34A-ACAB-CC5F809146AD}" type="presOf" srcId="{D8FEAC6A-D2E4-024A-958E-7DFF35D12CB0}" destId="{2F1912BA-4531-F14F-8E3A-9FA2C00E5E51}" srcOrd="0" destOrd="0" presId="urn:microsoft.com/office/officeart/2005/8/layout/process5"/>
    <dgm:cxn modelId="{100092D8-E047-3249-A1CB-3DB42C772E2A}" srcId="{7AF1B9B3-FDDC-0244-8CA8-1BAC3EEF35AC}" destId="{48F39B17-E77C-9B4F-8E2C-52AE3C3C7A4F}" srcOrd="0" destOrd="0" parTransId="{556CD2B0-73AB-CB4C-9E4F-067FB62BAE70}" sibTransId="{B11E1C61-3032-AD4C-A931-F2FE1E2BC420}"/>
    <dgm:cxn modelId="{D4D0C3DF-3021-F047-AEFB-63A79ED22FC7}" srcId="{7AF1B9B3-FDDC-0244-8CA8-1BAC3EEF35AC}" destId="{D8FEAC6A-D2E4-024A-958E-7DFF35D12CB0}" srcOrd="5" destOrd="0" parTransId="{F2142A72-8D32-A646-860B-BC64D7C86886}" sibTransId="{D161DE79-F175-5644-8D36-1DCDAB2810C9}"/>
    <dgm:cxn modelId="{A7DC3AE6-3451-3C4A-A203-FA009150294D}" type="presOf" srcId="{1679059C-C4C4-A043-BED3-6AF040997BB7}" destId="{5A045418-E3F7-C34B-9F18-465A98E0160E}" srcOrd="1" destOrd="0" presId="urn:microsoft.com/office/officeart/2005/8/layout/process5"/>
    <dgm:cxn modelId="{D2D782F3-4F19-8140-BDE3-8B38158AF876}" type="presOf" srcId="{2298D9F1-F960-694B-889D-FA4274B28169}" destId="{F5BBFC38-A32F-F248-A1D3-F10378B01164}" srcOrd="0" destOrd="0" presId="urn:microsoft.com/office/officeart/2005/8/layout/process5"/>
    <dgm:cxn modelId="{6F8E9DFB-7C17-664A-B2EA-96830430D4DF}" type="presOf" srcId="{903258D6-97B2-7B49-A359-BF9B8454B74D}" destId="{8FDCEBFD-0652-3446-9428-7463D0C2BAD2}" srcOrd="0" destOrd="0" presId="urn:microsoft.com/office/officeart/2005/8/layout/process5"/>
    <dgm:cxn modelId="{594C049C-CB1C-C94A-BBD8-7E17F446B40A}" type="presParOf" srcId="{6A8856F6-737C-0A41-89D1-FFD1B7EB5746}" destId="{9B7C018E-F1BE-B74E-BC48-1DE31EFD071F}" srcOrd="0" destOrd="0" presId="urn:microsoft.com/office/officeart/2005/8/layout/process5"/>
    <dgm:cxn modelId="{E8A22734-A463-CB4A-91EB-7FF5C3BDA680}" type="presParOf" srcId="{6A8856F6-737C-0A41-89D1-FFD1B7EB5746}" destId="{400336F5-05FF-C74E-98E8-372E5B36F9E6}" srcOrd="1" destOrd="0" presId="urn:microsoft.com/office/officeart/2005/8/layout/process5"/>
    <dgm:cxn modelId="{E6A5A8F0-E92D-3444-BEAA-31A36335708F}" type="presParOf" srcId="{400336F5-05FF-C74E-98E8-372E5B36F9E6}" destId="{7C7CE9FC-E205-504B-832D-19EB60DB21CF}" srcOrd="0" destOrd="0" presId="urn:microsoft.com/office/officeart/2005/8/layout/process5"/>
    <dgm:cxn modelId="{BF72B365-6F62-0947-95F2-1C05CFAA4A48}" type="presParOf" srcId="{6A8856F6-737C-0A41-89D1-FFD1B7EB5746}" destId="{F5BBFC38-A32F-F248-A1D3-F10378B01164}" srcOrd="2" destOrd="0" presId="urn:microsoft.com/office/officeart/2005/8/layout/process5"/>
    <dgm:cxn modelId="{7B61483D-7F09-E74B-84EE-C18A10CDF47F}" type="presParOf" srcId="{6A8856F6-737C-0A41-89D1-FFD1B7EB5746}" destId="{99E2BFFC-297E-3443-B04F-8828F18DF725}" srcOrd="3" destOrd="0" presId="urn:microsoft.com/office/officeart/2005/8/layout/process5"/>
    <dgm:cxn modelId="{E7513B58-1FED-A646-A6C1-3819CA504E3E}" type="presParOf" srcId="{99E2BFFC-297E-3443-B04F-8828F18DF725}" destId="{E651CB64-7E2C-8B44-83CC-D1C375C82DFF}" srcOrd="0" destOrd="0" presId="urn:microsoft.com/office/officeart/2005/8/layout/process5"/>
    <dgm:cxn modelId="{B7742FE6-5269-2041-9E68-B68CC4343D41}" type="presParOf" srcId="{6A8856F6-737C-0A41-89D1-FFD1B7EB5746}" destId="{EE309030-6CCD-1646-92F0-EB6BE7F8AD76}" srcOrd="4" destOrd="0" presId="urn:microsoft.com/office/officeart/2005/8/layout/process5"/>
    <dgm:cxn modelId="{884CD4A7-5E35-8B47-A518-78DB77AD8BE6}" type="presParOf" srcId="{6A8856F6-737C-0A41-89D1-FFD1B7EB5746}" destId="{06E40DD6-C38A-1A44-A06A-7836F567D679}" srcOrd="5" destOrd="0" presId="urn:microsoft.com/office/officeart/2005/8/layout/process5"/>
    <dgm:cxn modelId="{7F75389B-C1A0-8E47-BBCB-AA87A7FA0253}" type="presParOf" srcId="{06E40DD6-C38A-1A44-A06A-7836F567D679}" destId="{EF51C032-8CF4-194C-A10B-BF7B3DA4C7E7}" srcOrd="0" destOrd="0" presId="urn:microsoft.com/office/officeart/2005/8/layout/process5"/>
    <dgm:cxn modelId="{794198AE-8C67-A742-8A30-767899E6C4F8}" type="presParOf" srcId="{6A8856F6-737C-0A41-89D1-FFD1B7EB5746}" destId="{8FDCEBFD-0652-3446-9428-7463D0C2BAD2}" srcOrd="6" destOrd="0" presId="urn:microsoft.com/office/officeart/2005/8/layout/process5"/>
    <dgm:cxn modelId="{02715CEF-5C29-0D48-A368-3727C4486E72}" type="presParOf" srcId="{6A8856F6-737C-0A41-89D1-FFD1B7EB5746}" destId="{01710F16-D060-C54B-A46B-A4357852010A}" srcOrd="7" destOrd="0" presId="urn:microsoft.com/office/officeart/2005/8/layout/process5"/>
    <dgm:cxn modelId="{D93A0999-5A34-5D4A-8937-FD7CCC7D5497}" type="presParOf" srcId="{01710F16-D060-C54B-A46B-A4357852010A}" destId="{C8D5593D-0D74-F64D-A030-3DAB5A4584E5}" srcOrd="0" destOrd="0" presId="urn:microsoft.com/office/officeart/2005/8/layout/process5"/>
    <dgm:cxn modelId="{2D6C7102-A066-BA49-9625-73F999DC23C0}" type="presParOf" srcId="{6A8856F6-737C-0A41-89D1-FFD1B7EB5746}" destId="{4758C2C8-3AC9-6440-852F-78F7331A5D06}" srcOrd="8" destOrd="0" presId="urn:microsoft.com/office/officeart/2005/8/layout/process5"/>
    <dgm:cxn modelId="{19C5C2B5-3C3C-6649-B24E-8EEC1FC9B26A}" type="presParOf" srcId="{6A8856F6-737C-0A41-89D1-FFD1B7EB5746}" destId="{55CCBF2C-9E9D-4A4D-9C8D-BBD3A6D40659}" srcOrd="9" destOrd="0" presId="urn:microsoft.com/office/officeart/2005/8/layout/process5"/>
    <dgm:cxn modelId="{6430D1FA-2248-0944-B410-C8F79689427D}" type="presParOf" srcId="{55CCBF2C-9E9D-4A4D-9C8D-BBD3A6D40659}" destId="{5A045418-E3F7-C34B-9F18-465A98E0160E}" srcOrd="0" destOrd="0" presId="urn:microsoft.com/office/officeart/2005/8/layout/process5"/>
    <dgm:cxn modelId="{EBA5DE26-82E8-364D-83BF-15EBA5CDFE7A}" type="presParOf" srcId="{6A8856F6-737C-0A41-89D1-FFD1B7EB5746}" destId="{2F1912BA-4531-F14F-8E3A-9FA2C00E5E51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F44900-6FC9-6740-8F81-CB59B56C2C63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D21D72-CA03-E042-823A-E8CE3273FF57}">
      <dgm:prSet phldrT="[Text]"/>
      <dgm:spPr>
        <a:solidFill>
          <a:srgbClr val="203764"/>
        </a:solidFill>
      </dgm:spPr>
      <dgm:t>
        <a:bodyPr/>
        <a:lstStyle/>
        <a:p>
          <a:r>
            <a:rPr lang="en-US" dirty="0"/>
            <a:t>Accessibility</a:t>
          </a:r>
        </a:p>
      </dgm:t>
    </dgm:pt>
    <dgm:pt modelId="{DE1060C2-0670-8D49-8142-03F8639010BC}" type="parTrans" cxnId="{3E7C1577-4CB9-5744-BAFF-DCFF15B9E4FA}">
      <dgm:prSet/>
      <dgm:spPr/>
      <dgm:t>
        <a:bodyPr/>
        <a:lstStyle/>
        <a:p>
          <a:endParaRPr lang="en-US"/>
        </a:p>
      </dgm:t>
    </dgm:pt>
    <dgm:pt modelId="{CCB0BBEC-AECC-BC41-9BC7-F3036B321EFD}" type="sibTrans" cxnId="{3E7C1577-4CB9-5744-BAFF-DCFF15B9E4FA}">
      <dgm:prSet/>
      <dgm:spPr/>
      <dgm:t>
        <a:bodyPr/>
        <a:lstStyle/>
        <a:p>
          <a:endParaRPr lang="en-US"/>
        </a:p>
      </dgm:t>
    </dgm:pt>
    <dgm:pt modelId="{FD02B4D3-DFF4-4C4A-AB9C-4F8B09A33E6B}">
      <dgm:prSet phldrT="[Text]"/>
      <dgm:spPr>
        <a:solidFill>
          <a:schemeClr val="accent1">
            <a:tint val="40000"/>
            <a:hueOff val="0"/>
            <a:satOff val="0"/>
            <a:lumOff val="0"/>
            <a:alpha val="16000"/>
          </a:schemeClr>
        </a:solidFill>
        <a:ln>
          <a:solidFill>
            <a:schemeClr val="tx1">
              <a:alpha val="88000"/>
            </a:schemeClr>
          </a:solidFill>
        </a:ln>
      </dgm:spPr>
      <dgm:t>
        <a:bodyPr/>
        <a:lstStyle/>
        <a:p>
          <a:r>
            <a:rPr lang="en-US" dirty="0"/>
            <a:t>non-HITS Microsoft 365</a:t>
          </a:r>
        </a:p>
      </dgm:t>
    </dgm:pt>
    <dgm:pt modelId="{A7F94D0A-CA27-684C-8A05-B689451F9B19}" type="parTrans" cxnId="{BFBE37FF-9ABA-B240-87D0-F84416E6B845}">
      <dgm:prSet/>
      <dgm:spPr/>
      <dgm:t>
        <a:bodyPr/>
        <a:lstStyle/>
        <a:p>
          <a:endParaRPr lang="en-US"/>
        </a:p>
      </dgm:t>
    </dgm:pt>
    <dgm:pt modelId="{EDAFB10F-A8FA-7141-84E4-3F0BDF169F70}" type="sibTrans" cxnId="{BFBE37FF-9ABA-B240-87D0-F84416E6B845}">
      <dgm:prSet/>
      <dgm:spPr/>
      <dgm:t>
        <a:bodyPr/>
        <a:lstStyle/>
        <a:p>
          <a:endParaRPr lang="en-US"/>
        </a:p>
      </dgm:t>
    </dgm:pt>
    <dgm:pt modelId="{1CB13043-8D0B-3F49-9779-F9F7E0736FE0}">
      <dgm:prSet phldrT="[Text]"/>
      <dgm:spPr>
        <a:solidFill>
          <a:schemeClr val="accent1">
            <a:tint val="40000"/>
            <a:hueOff val="0"/>
            <a:satOff val="0"/>
            <a:lumOff val="0"/>
            <a:alpha val="16000"/>
          </a:schemeClr>
        </a:solidFill>
        <a:ln>
          <a:solidFill>
            <a:schemeClr val="tx1">
              <a:alpha val="88000"/>
            </a:schemeClr>
          </a:solidFill>
        </a:ln>
      </dgm:spPr>
      <dgm:t>
        <a:bodyPr/>
        <a:lstStyle/>
        <a:p>
          <a:r>
            <a:rPr lang="en-US" dirty="0"/>
            <a:t>@</a:t>
          </a:r>
          <a:r>
            <a:rPr lang="en-US" dirty="0" err="1"/>
            <a:t>umich</a:t>
          </a:r>
          <a:r>
            <a:rPr lang="en-US" dirty="0"/>
            <a:t> &amp; level-1 password for login</a:t>
          </a:r>
        </a:p>
      </dgm:t>
    </dgm:pt>
    <dgm:pt modelId="{815483D0-BA4A-404F-9709-4C4196543943}" type="parTrans" cxnId="{C7A9DE90-854D-0742-ACAC-4490C7F2D235}">
      <dgm:prSet/>
      <dgm:spPr/>
      <dgm:t>
        <a:bodyPr/>
        <a:lstStyle/>
        <a:p>
          <a:endParaRPr lang="en-US"/>
        </a:p>
      </dgm:t>
    </dgm:pt>
    <dgm:pt modelId="{B9107452-9799-9F44-8A7A-2BBC0C7D4E47}" type="sibTrans" cxnId="{C7A9DE90-854D-0742-ACAC-4490C7F2D235}">
      <dgm:prSet/>
      <dgm:spPr/>
      <dgm:t>
        <a:bodyPr/>
        <a:lstStyle/>
        <a:p>
          <a:endParaRPr lang="en-US"/>
        </a:p>
      </dgm:t>
    </dgm:pt>
    <dgm:pt modelId="{A9A3D290-9503-204F-95CF-C7717BA3A0F1}">
      <dgm:prSet phldrT="[Text]"/>
      <dgm:spPr>
        <a:solidFill>
          <a:srgbClr val="203764"/>
        </a:solidFill>
      </dgm:spPr>
      <dgm:t>
        <a:bodyPr/>
        <a:lstStyle/>
        <a:p>
          <a:r>
            <a:rPr lang="en-US" dirty="0"/>
            <a:t>Nascent Living Database</a:t>
          </a:r>
        </a:p>
      </dgm:t>
    </dgm:pt>
    <dgm:pt modelId="{609B93AC-7382-C84C-ACF3-7080DE03A7A6}" type="parTrans" cxnId="{53A63B48-17F4-D14F-9E70-334449D76803}">
      <dgm:prSet/>
      <dgm:spPr/>
      <dgm:t>
        <a:bodyPr/>
        <a:lstStyle/>
        <a:p>
          <a:endParaRPr lang="en-US"/>
        </a:p>
      </dgm:t>
    </dgm:pt>
    <dgm:pt modelId="{317E2017-3C54-8D42-935F-AF5257D82B3F}" type="sibTrans" cxnId="{53A63B48-17F4-D14F-9E70-334449D76803}">
      <dgm:prSet/>
      <dgm:spPr/>
      <dgm:t>
        <a:bodyPr/>
        <a:lstStyle/>
        <a:p>
          <a:endParaRPr lang="en-US"/>
        </a:p>
      </dgm:t>
    </dgm:pt>
    <dgm:pt modelId="{0C9D006B-661F-7C46-9836-BEF8F494624F}">
      <dgm:prSet phldrT="[Text]"/>
      <dgm:spPr>
        <a:solidFill>
          <a:schemeClr val="accent1">
            <a:tint val="40000"/>
            <a:hueOff val="0"/>
            <a:satOff val="0"/>
            <a:lumOff val="0"/>
            <a:alpha val="16000"/>
          </a:schemeClr>
        </a:solidFill>
        <a:ln>
          <a:solidFill>
            <a:schemeClr val="tx1">
              <a:alpha val="88000"/>
            </a:schemeClr>
          </a:solidFill>
        </a:ln>
      </dgm:spPr>
      <dgm:t>
        <a:bodyPr/>
        <a:lstStyle/>
        <a:p>
          <a:r>
            <a:rPr lang="en-US" dirty="0"/>
            <a:t>Updated every 6mo-1yr</a:t>
          </a:r>
        </a:p>
      </dgm:t>
    </dgm:pt>
    <dgm:pt modelId="{B7271492-527B-794D-AC36-02C97E54C2B2}" type="parTrans" cxnId="{2C7C1DA9-B559-2142-9A10-092841A9BFA1}">
      <dgm:prSet/>
      <dgm:spPr/>
      <dgm:t>
        <a:bodyPr/>
        <a:lstStyle/>
        <a:p>
          <a:endParaRPr lang="en-US"/>
        </a:p>
      </dgm:t>
    </dgm:pt>
    <dgm:pt modelId="{B42D91FC-87EA-E34F-8BEE-F7A80C4BD6F7}" type="sibTrans" cxnId="{2C7C1DA9-B559-2142-9A10-092841A9BFA1}">
      <dgm:prSet/>
      <dgm:spPr/>
      <dgm:t>
        <a:bodyPr/>
        <a:lstStyle/>
        <a:p>
          <a:endParaRPr lang="en-US"/>
        </a:p>
      </dgm:t>
    </dgm:pt>
    <dgm:pt modelId="{618D25D8-6944-FE4C-A35F-BFFDB1CDDD99}">
      <dgm:prSet phldrT="[Text]"/>
      <dgm:spPr>
        <a:solidFill>
          <a:schemeClr val="accent1">
            <a:tint val="40000"/>
            <a:hueOff val="0"/>
            <a:satOff val="0"/>
            <a:lumOff val="0"/>
            <a:alpha val="16000"/>
          </a:schemeClr>
        </a:solidFill>
        <a:ln>
          <a:solidFill>
            <a:schemeClr val="tx1">
              <a:alpha val="88000"/>
            </a:schemeClr>
          </a:solidFill>
        </a:ln>
      </dgm:spPr>
      <dgm:t>
        <a:bodyPr/>
        <a:lstStyle/>
        <a:p>
          <a:r>
            <a:rPr lang="en-US" dirty="0"/>
            <a:t>Open for feedback</a:t>
          </a:r>
        </a:p>
      </dgm:t>
    </dgm:pt>
    <dgm:pt modelId="{F44EC6AB-20C6-474C-9B25-252725FB2B90}" type="parTrans" cxnId="{D4F14355-85A0-BD47-93D8-CCD07A1E9E96}">
      <dgm:prSet/>
      <dgm:spPr/>
      <dgm:t>
        <a:bodyPr/>
        <a:lstStyle/>
        <a:p>
          <a:endParaRPr lang="en-US"/>
        </a:p>
      </dgm:t>
    </dgm:pt>
    <dgm:pt modelId="{F731D6BC-FD56-0B42-A505-E655C8993DF9}" type="sibTrans" cxnId="{D4F14355-85A0-BD47-93D8-CCD07A1E9E96}">
      <dgm:prSet/>
      <dgm:spPr/>
      <dgm:t>
        <a:bodyPr/>
        <a:lstStyle/>
        <a:p>
          <a:endParaRPr lang="en-US"/>
        </a:p>
      </dgm:t>
    </dgm:pt>
    <dgm:pt modelId="{E35EB210-52D2-744B-B060-D056012C7AD3}">
      <dgm:prSet phldrT="[Text]"/>
      <dgm:spPr>
        <a:solidFill>
          <a:srgbClr val="203764"/>
        </a:solidFill>
      </dgm:spPr>
      <dgm:t>
        <a:bodyPr/>
        <a:lstStyle/>
        <a:p>
          <a:r>
            <a:rPr lang="en-US" dirty="0"/>
            <a:t>Looking Ahead</a:t>
          </a:r>
        </a:p>
      </dgm:t>
    </dgm:pt>
    <dgm:pt modelId="{3AB096E3-E004-EE4B-A527-3C8A674AB48F}" type="parTrans" cxnId="{6758A303-8AE5-774A-8578-0E5B8F35B044}">
      <dgm:prSet/>
      <dgm:spPr/>
      <dgm:t>
        <a:bodyPr/>
        <a:lstStyle/>
        <a:p>
          <a:endParaRPr lang="en-US"/>
        </a:p>
      </dgm:t>
    </dgm:pt>
    <dgm:pt modelId="{B3D5EDC7-6B2C-DF41-B182-555346F7E2C9}" type="sibTrans" cxnId="{6758A303-8AE5-774A-8578-0E5B8F35B044}">
      <dgm:prSet/>
      <dgm:spPr/>
      <dgm:t>
        <a:bodyPr/>
        <a:lstStyle/>
        <a:p>
          <a:endParaRPr lang="en-US"/>
        </a:p>
      </dgm:t>
    </dgm:pt>
    <dgm:pt modelId="{560068E0-4E79-9A4F-8CE6-E60E74B197E0}">
      <dgm:prSet phldrT="[Text]"/>
      <dgm:spPr>
        <a:solidFill>
          <a:schemeClr val="accent1">
            <a:tint val="40000"/>
            <a:hueOff val="0"/>
            <a:satOff val="0"/>
            <a:lumOff val="0"/>
            <a:alpha val="16000"/>
          </a:schemeClr>
        </a:solidFill>
        <a:ln>
          <a:solidFill>
            <a:schemeClr val="tx1">
              <a:alpha val="88000"/>
            </a:schemeClr>
          </a:solidFill>
        </a:ln>
      </dgm:spPr>
      <dgm:t>
        <a:bodyPr/>
        <a:lstStyle/>
        <a:p>
          <a:r>
            <a:rPr lang="en-US" dirty="0"/>
            <a:t>Grants database</a:t>
          </a:r>
        </a:p>
      </dgm:t>
    </dgm:pt>
    <dgm:pt modelId="{588A1DAD-1EE2-3746-88BF-D1EA14F0049F}" type="parTrans" cxnId="{5F0B6C3C-E602-BD41-A224-A110098805D7}">
      <dgm:prSet/>
      <dgm:spPr/>
      <dgm:t>
        <a:bodyPr/>
        <a:lstStyle/>
        <a:p>
          <a:endParaRPr lang="en-US"/>
        </a:p>
      </dgm:t>
    </dgm:pt>
    <dgm:pt modelId="{E563B227-A222-1641-9712-F7582A30CD16}" type="sibTrans" cxnId="{5F0B6C3C-E602-BD41-A224-A110098805D7}">
      <dgm:prSet/>
      <dgm:spPr/>
      <dgm:t>
        <a:bodyPr/>
        <a:lstStyle/>
        <a:p>
          <a:endParaRPr lang="en-US"/>
        </a:p>
      </dgm:t>
    </dgm:pt>
    <dgm:pt modelId="{F02B58B9-BC8D-B249-8EED-9096F552FD2F}">
      <dgm:prSet phldrT="[Text]"/>
      <dgm:spPr>
        <a:solidFill>
          <a:schemeClr val="accent1">
            <a:tint val="40000"/>
            <a:hueOff val="0"/>
            <a:satOff val="0"/>
            <a:lumOff val="0"/>
            <a:alpha val="16000"/>
          </a:schemeClr>
        </a:solidFill>
        <a:ln>
          <a:solidFill>
            <a:schemeClr val="tx1">
              <a:alpha val="88000"/>
            </a:schemeClr>
          </a:solidFill>
        </a:ln>
      </dgm:spPr>
      <dgm:t>
        <a:bodyPr/>
        <a:lstStyle/>
        <a:p>
          <a:r>
            <a:rPr lang="en-US" dirty="0"/>
            <a:t>Expertise &amp; protocol database</a:t>
          </a:r>
        </a:p>
      </dgm:t>
    </dgm:pt>
    <dgm:pt modelId="{0050DF19-607F-8D49-93D7-2718155EA073}" type="parTrans" cxnId="{F2750906-1E77-6C46-916F-8C93C1081C86}">
      <dgm:prSet/>
      <dgm:spPr/>
      <dgm:t>
        <a:bodyPr/>
        <a:lstStyle/>
        <a:p>
          <a:endParaRPr lang="en-US"/>
        </a:p>
      </dgm:t>
    </dgm:pt>
    <dgm:pt modelId="{6532F073-270E-8543-B7C3-4562FEF85F3A}" type="sibTrans" cxnId="{F2750906-1E77-6C46-916F-8C93C1081C86}">
      <dgm:prSet/>
      <dgm:spPr/>
      <dgm:t>
        <a:bodyPr/>
        <a:lstStyle/>
        <a:p>
          <a:endParaRPr lang="en-US"/>
        </a:p>
      </dgm:t>
    </dgm:pt>
    <dgm:pt modelId="{4D1EF03E-F94B-584D-BCE1-6C57AD23C2E1}">
      <dgm:prSet phldrT="[Text]"/>
      <dgm:spPr>
        <a:solidFill>
          <a:schemeClr val="accent1">
            <a:tint val="40000"/>
            <a:hueOff val="0"/>
            <a:satOff val="0"/>
            <a:lumOff val="0"/>
            <a:alpha val="16000"/>
          </a:schemeClr>
        </a:solidFill>
        <a:ln>
          <a:solidFill>
            <a:schemeClr val="tx1">
              <a:alpha val="88000"/>
            </a:schemeClr>
          </a:solidFill>
        </a:ln>
      </dgm:spPr>
      <dgm:t>
        <a:bodyPr/>
        <a:lstStyle/>
        <a:p>
          <a:r>
            <a:rPr lang="en-US" dirty="0"/>
            <a:t>Adaptive elements</a:t>
          </a:r>
        </a:p>
      </dgm:t>
    </dgm:pt>
    <dgm:pt modelId="{DB52A7C1-88D9-D742-ADB6-B4AF3495E447}" type="parTrans" cxnId="{1F709A1C-CBAD-5642-956B-D284709CADD2}">
      <dgm:prSet/>
      <dgm:spPr/>
      <dgm:t>
        <a:bodyPr/>
        <a:lstStyle/>
        <a:p>
          <a:endParaRPr lang="en-US"/>
        </a:p>
      </dgm:t>
    </dgm:pt>
    <dgm:pt modelId="{EBC30FAB-10C3-6F4F-86E1-CC8FC48D60CC}" type="sibTrans" cxnId="{1F709A1C-CBAD-5642-956B-D284709CADD2}">
      <dgm:prSet/>
      <dgm:spPr/>
      <dgm:t>
        <a:bodyPr/>
        <a:lstStyle/>
        <a:p>
          <a:endParaRPr lang="en-US"/>
        </a:p>
      </dgm:t>
    </dgm:pt>
    <dgm:pt modelId="{6ACE6A8E-AD14-6441-962F-DA9871B7288D}" type="pres">
      <dgm:prSet presAssocID="{13F44900-6FC9-6740-8F81-CB59B56C2C63}" presName="Name0" presStyleCnt="0">
        <dgm:presLayoutVars>
          <dgm:dir/>
          <dgm:animLvl val="lvl"/>
          <dgm:resizeHandles val="exact"/>
        </dgm:presLayoutVars>
      </dgm:prSet>
      <dgm:spPr/>
    </dgm:pt>
    <dgm:pt modelId="{0B2F3316-7154-2C4E-9792-29D09AF62A6B}" type="pres">
      <dgm:prSet presAssocID="{BED21D72-CA03-E042-823A-E8CE3273FF57}" presName="composite" presStyleCnt="0"/>
      <dgm:spPr/>
    </dgm:pt>
    <dgm:pt modelId="{A8A3778B-89AA-0345-9631-7EEE244C8BD2}" type="pres">
      <dgm:prSet presAssocID="{BED21D72-CA03-E042-823A-E8CE3273FF5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E8D9788-8CD8-0640-85A6-1825F0ECAEC5}" type="pres">
      <dgm:prSet presAssocID="{BED21D72-CA03-E042-823A-E8CE3273FF57}" presName="desTx" presStyleLbl="alignAccFollowNode1" presStyleIdx="0" presStyleCnt="3">
        <dgm:presLayoutVars>
          <dgm:bulletEnabled val="1"/>
        </dgm:presLayoutVars>
      </dgm:prSet>
      <dgm:spPr/>
    </dgm:pt>
    <dgm:pt modelId="{1BBBAC64-8A95-2348-A408-BF1ACEFA1B34}" type="pres">
      <dgm:prSet presAssocID="{CCB0BBEC-AECC-BC41-9BC7-F3036B321EFD}" presName="space" presStyleCnt="0"/>
      <dgm:spPr/>
    </dgm:pt>
    <dgm:pt modelId="{169D4379-F514-624E-8E89-C7739CD3D406}" type="pres">
      <dgm:prSet presAssocID="{A9A3D290-9503-204F-95CF-C7717BA3A0F1}" presName="composite" presStyleCnt="0"/>
      <dgm:spPr/>
    </dgm:pt>
    <dgm:pt modelId="{C9E7BA7C-82DC-BB4E-BE5D-065DCD755C62}" type="pres">
      <dgm:prSet presAssocID="{A9A3D290-9503-204F-95CF-C7717BA3A0F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834AB1B-6764-6F44-BC2D-5B6552E56614}" type="pres">
      <dgm:prSet presAssocID="{A9A3D290-9503-204F-95CF-C7717BA3A0F1}" presName="desTx" presStyleLbl="alignAccFollowNode1" presStyleIdx="1" presStyleCnt="3">
        <dgm:presLayoutVars>
          <dgm:bulletEnabled val="1"/>
        </dgm:presLayoutVars>
      </dgm:prSet>
      <dgm:spPr/>
    </dgm:pt>
    <dgm:pt modelId="{12E875C7-E463-D649-802C-2607BCDD67E0}" type="pres">
      <dgm:prSet presAssocID="{317E2017-3C54-8D42-935F-AF5257D82B3F}" presName="space" presStyleCnt="0"/>
      <dgm:spPr/>
    </dgm:pt>
    <dgm:pt modelId="{D5767840-71D0-DD43-8761-0E409A32C539}" type="pres">
      <dgm:prSet presAssocID="{E35EB210-52D2-744B-B060-D056012C7AD3}" presName="composite" presStyleCnt="0"/>
      <dgm:spPr/>
    </dgm:pt>
    <dgm:pt modelId="{99811AC4-F7F2-BF45-BA16-67CC7E425BE9}" type="pres">
      <dgm:prSet presAssocID="{E35EB210-52D2-744B-B060-D056012C7AD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F27BEDC-964E-E24E-9198-45E064ADCB35}" type="pres">
      <dgm:prSet presAssocID="{E35EB210-52D2-744B-B060-D056012C7AD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758A303-8AE5-774A-8578-0E5B8F35B044}" srcId="{13F44900-6FC9-6740-8F81-CB59B56C2C63}" destId="{E35EB210-52D2-744B-B060-D056012C7AD3}" srcOrd="2" destOrd="0" parTransId="{3AB096E3-E004-EE4B-A527-3C8A674AB48F}" sibTransId="{B3D5EDC7-6B2C-DF41-B182-555346F7E2C9}"/>
    <dgm:cxn modelId="{F2750906-1E77-6C46-916F-8C93C1081C86}" srcId="{E35EB210-52D2-744B-B060-D056012C7AD3}" destId="{F02B58B9-BC8D-B249-8EED-9096F552FD2F}" srcOrd="1" destOrd="0" parTransId="{0050DF19-607F-8D49-93D7-2718155EA073}" sibTransId="{6532F073-270E-8543-B7C3-4562FEF85F3A}"/>
    <dgm:cxn modelId="{2D1AEB14-C382-ED42-A531-EA9428351C2D}" type="presOf" srcId="{13F44900-6FC9-6740-8F81-CB59B56C2C63}" destId="{6ACE6A8E-AD14-6441-962F-DA9871B7288D}" srcOrd="0" destOrd="0" presId="urn:microsoft.com/office/officeart/2005/8/layout/hList1"/>
    <dgm:cxn modelId="{AA9EE016-A5CB-564F-B1DE-B1823F2729DF}" type="presOf" srcId="{618D25D8-6944-FE4C-A35F-BFFDB1CDDD99}" destId="{4834AB1B-6764-6F44-BC2D-5B6552E56614}" srcOrd="0" destOrd="2" presId="urn:microsoft.com/office/officeart/2005/8/layout/hList1"/>
    <dgm:cxn modelId="{1F709A1C-CBAD-5642-956B-D284709CADD2}" srcId="{A9A3D290-9503-204F-95CF-C7717BA3A0F1}" destId="{4D1EF03E-F94B-584D-BCE1-6C57AD23C2E1}" srcOrd="1" destOrd="0" parTransId="{DB52A7C1-88D9-D742-ADB6-B4AF3495E447}" sibTransId="{EBC30FAB-10C3-6F4F-86E1-CC8FC48D60CC}"/>
    <dgm:cxn modelId="{133C2624-40D4-424A-840B-C3EAC0BE2AB1}" type="presOf" srcId="{0C9D006B-661F-7C46-9836-BEF8F494624F}" destId="{4834AB1B-6764-6F44-BC2D-5B6552E56614}" srcOrd="0" destOrd="0" presId="urn:microsoft.com/office/officeart/2005/8/layout/hList1"/>
    <dgm:cxn modelId="{5F0B6C3C-E602-BD41-A224-A110098805D7}" srcId="{E35EB210-52D2-744B-B060-D056012C7AD3}" destId="{560068E0-4E79-9A4F-8CE6-E60E74B197E0}" srcOrd="0" destOrd="0" parTransId="{588A1DAD-1EE2-3746-88BF-D1EA14F0049F}" sibTransId="{E563B227-A222-1641-9712-F7582A30CD16}"/>
    <dgm:cxn modelId="{3F524D41-17AB-DF4B-86BB-6BDB5F8F5C82}" type="presOf" srcId="{4D1EF03E-F94B-584D-BCE1-6C57AD23C2E1}" destId="{4834AB1B-6764-6F44-BC2D-5B6552E56614}" srcOrd="0" destOrd="1" presId="urn:microsoft.com/office/officeart/2005/8/layout/hList1"/>
    <dgm:cxn modelId="{53A63B48-17F4-D14F-9E70-334449D76803}" srcId="{13F44900-6FC9-6740-8F81-CB59B56C2C63}" destId="{A9A3D290-9503-204F-95CF-C7717BA3A0F1}" srcOrd="1" destOrd="0" parTransId="{609B93AC-7382-C84C-ACF3-7080DE03A7A6}" sibTransId="{317E2017-3C54-8D42-935F-AF5257D82B3F}"/>
    <dgm:cxn modelId="{D4F14355-85A0-BD47-93D8-CCD07A1E9E96}" srcId="{A9A3D290-9503-204F-95CF-C7717BA3A0F1}" destId="{618D25D8-6944-FE4C-A35F-BFFDB1CDDD99}" srcOrd="2" destOrd="0" parTransId="{F44EC6AB-20C6-474C-9B25-252725FB2B90}" sibTransId="{F731D6BC-FD56-0B42-A505-E655C8993DF9}"/>
    <dgm:cxn modelId="{C94B0D57-2F93-F645-BAA2-CC5B4004F120}" type="presOf" srcId="{560068E0-4E79-9A4F-8CE6-E60E74B197E0}" destId="{4F27BEDC-964E-E24E-9198-45E064ADCB35}" srcOrd="0" destOrd="0" presId="urn:microsoft.com/office/officeart/2005/8/layout/hList1"/>
    <dgm:cxn modelId="{5500B358-0D68-6643-BAA3-027D6114C992}" type="presOf" srcId="{FD02B4D3-DFF4-4C4A-AB9C-4F8B09A33E6B}" destId="{2E8D9788-8CD8-0640-85A6-1825F0ECAEC5}" srcOrd="0" destOrd="0" presId="urn:microsoft.com/office/officeart/2005/8/layout/hList1"/>
    <dgm:cxn modelId="{A9A88B65-8BDF-1E4F-A866-505B11B21594}" type="presOf" srcId="{E35EB210-52D2-744B-B060-D056012C7AD3}" destId="{99811AC4-F7F2-BF45-BA16-67CC7E425BE9}" srcOrd="0" destOrd="0" presId="urn:microsoft.com/office/officeart/2005/8/layout/hList1"/>
    <dgm:cxn modelId="{3E7C1577-4CB9-5744-BAFF-DCFF15B9E4FA}" srcId="{13F44900-6FC9-6740-8F81-CB59B56C2C63}" destId="{BED21D72-CA03-E042-823A-E8CE3273FF57}" srcOrd="0" destOrd="0" parTransId="{DE1060C2-0670-8D49-8142-03F8639010BC}" sibTransId="{CCB0BBEC-AECC-BC41-9BC7-F3036B321EFD}"/>
    <dgm:cxn modelId="{ED96218C-7D57-234A-9CF6-58FAA634F938}" type="presOf" srcId="{F02B58B9-BC8D-B249-8EED-9096F552FD2F}" destId="{4F27BEDC-964E-E24E-9198-45E064ADCB35}" srcOrd="0" destOrd="1" presId="urn:microsoft.com/office/officeart/2005/8/layout/hList1"/>
    <dgm:cxn modelId="{C7A9DE90-854D-0742-ACAC-4490C7F2D235}" srcId="{BED21D72-CA03-E042-823A-E8CE3273FF57}" destId="{1CB13043-8D0B-3F49-9779-F9F7E0736FE0}" srcOrd="1" destOrd="0" parTransId="{815483D0-BA4A-404F-9709-4C4196543943}" sibTransId="{B9107452-9799-9F44-8A7A-2BBC0C7D4E47}"/>
    <dgm:cxn modelId="{AE70C59C-4435-6340-AD21-5CC79A7932B7}" type="presOf" srcId="{1CB13043-8D0B-3F49-9779-F9F7E0736FE0}" destId="{2E8D9788-8CD8-0640-85A6-1825F0ECAEC5}" srcOrd="0" destOrd="1" presId="urn:microsoft.com/office/officeart/2005/8/layout/hList1"/>
    <dgm:cxn modelId="{2C7C1DA9-B559-2142-9A10-092841A9BFA1}" srcId="{A9A3D290-9503-204F-95CF-C7717BA3A0F1}" destId="{0C9D006B-661F-7C46-9836-BEF8F494624F}" srcOrd="0" destOrd="0" parTransId="{B7271492-527B-794D-AC36-02C97E54C2B2}" sibTransId="{B42D91FC-87EA-E34F-8BEE-F7A80C4BD6F7}"/>
    <dgm:cxn modelId="{8C4401DD-CDD5-054E-A1C7-DC19302BC19A}" type="presOf" srcId="{BED21D72-CA03-E042-823A-E8CE3273FF57}" destId="{A8A3778B-89AA-0345-9631-7EEE244C8BD2}" srcOrd="0" destOrd="0" presId="urn:microsoft.com/office/officeart/2005/8/layout/hList1"/>
    <dgm:cxn modelId="{5F425EFB-150C-564B-BFE7-517850249CD2}" type="presOf" srcId="{A9A3D290-9503-204F-95CF-C7717BA3A0F1}" destId="{C9E7BA7C-82DC-BB4E-BE5D-065DCD755C62}" srcOrd="0" destOrd="0" presId="urn:microsoft.com/office/officeart/2005/8/layout/hList1"/>
    <dgm:cxn modelId="{BFBE37FF-9ABA-B240-87D0-F84416E6B845}" srcId="{BED21D72-CA03-E042-823A-E8CE3273FF57}" destId="{FD02B4D3-DFF4-4C4A-AB9C-4F8B09A33E6B}" srcOrd="0" destOrd="0" parTransId="{A7F94D0A-CA27-684C-8A05-B689451F9B19}" sibTransId="{EDAFB10F-A8FA-7141-84E4-3F0BDF169F70}"/>
    <dgm:cxn modelId="{E293C308-162B-974F-AA9E-A7F6CAABD996}" type="presParOf" srcId="{6ACE6A8E-AD14-6441-962F-DA9871B7288D}" destId="{0B2F3316-7154-2C4E-9792-29D09AF62A6B}" srcOrd="0" destOrd="0" presId="urn:microsoft.com/office/officeart/2005/8/layout/hList1"/>
    <dgm:cxn modelId="{6732F66F-0A7A-1849-841C-ED475037E82C}" type="presParOf" srcId="{0B2F3316-7154-2C4E-9792-29D09AF62A6B}" destId="{A8A3778B-89AA-0345-9631-7EEE244C8BD2}" srcOrd="0" destOrd="0" presId="urn:microsoft.com/office/officeart/2005/8/layout/hList1"/>
    <dgm:cxn modelId="{3B930837-F8CC-C245-BC44-333E245DC7D8}" type="presParOf" srcId="{0B2F3316-7154-2C4E-9792-29D09AF62A6B}" destId="{2E8D9788-8CD8-0640-85A6-1825F0ECAEC5}" srcOrd="1" destOrd="0" presId="urn:microsoft.com/office/officeart/2005/8/layout/hList1"/>
    <dgm:cxn modelId="{A2AB95EF-073B-FD41-A8CD-047406EB1A97}" type="presParOf" srcId="{6ACE6A8E-AD14-6441-962F-DA9871B7288D}" destId="{1BBBAC64-8A95-2348-A408-BF1ACEFA1B34}" srcOrd="1" destOrd="0" presId="urn:microsoft.com/office/officeart/2005/8/layout/hList1"/>
    <dgm:cxn modelId="{A1B5E257-3DD2-FB47-9931-C44A90C61974}" type="presParOf" srcId="{6ACE6A8E-AD14-6441-962F-DA9871B7288D}" destId="{169D4379-F514-624E-8E89-C7739CD3D406}" srcOrd="2" destOrd="0" presId="urn:microsoft.com/office/officeart/2005/8/layout/hList1"/>
    <dgm:cxn modelId="{04932D58-29C6-C740-BC91-E1B4C96AFB05}" type="presParOf" srcId="{169D4379-F514-624E-8E89-C7739CD3D406}" destId="{C9E7BA7C-82DC-BB4E-BE5D-065DCD755C62}" srcOrd="0" destOrd="0" presId="urn:microsoft.com/office/officeart/2005/8/layout/hList1"/>
    <dgm:cxn modelId="{DBE122E9-FD65-0741-AD6B-9BD0D3A43872}" type="presParOf" srcId="{169D4379-F514-624E-8E89-C7739CD3D406}" destId="{4834AB1B-6764-6F44-BC2D-5B6552E56614}" srcOrd="1" destOrd="0" presId="urn:microsoft.com/office/officeart/2005/8/layout/hList1"/>
    <dgm:cxn modelId="{DAA3F759-505D-434B-BC5D-DA9F801CD715}" type="presParOf" srcId="{6ACE6A8E-AD14-6441-962F-DA9871B7288D}" destId="{12E875C7-E463-D649-802C-2607BCDD67E0}" srcOrd="3" destOrd="0" presId="urn:microsoft.com/office/officeart/2005/8/layout/hList1"/>
    <dgm:cxn modelId="{4744A173-E52A-544D-A739-1D53C9011048}" type="presParOf" srcId="{6ACE6A8E-AD14-6441-962F-DA9871B7288D}" destId="{D5767840-71D0-DD43-8761-0E409A32C539}" srcOrd="4" destOrd="0" presId="urn:microsoft.com/office/officeart/2005/8/layout/hList1"/>
    <dgm:cxn modelId="{5BF2E524-6C6D-2A45-A6DA-887A5602B35E}" type="presParOf" srcId="{D5767840-71D0-DD43-8761-0E409A32C539}" destId="{99811AC4-F7F2-BF45-BA16-67CC7E425BE9}" srcOrd="0" destOrd="0" presId="urn:microsoft.com/office/officeart/2005/8/layout/hList1"/>
    <dgm:cxn modelId="{EA6F3060-3C42-094F-8580-E164EFB6BEE4}" type="presParOf" srcId="{D5767840-71D0-DD43-8761-0E409A32C539}" destId="{4F27BEDC-964E-E24E-9198-45E064ADCB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972BAF-02FC-D34B-9516-C73E55451DBD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07088A-C169-504B-9331-E7C025CAF09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Contribute</a:t>
          </a:r>
        </a:p>
      </dgm:t>
    </dgm:pt>
    <dgm:pt modelId="{62FE8CA6-C16D-B44F-BD5F-26657BBA47A1}" type="parTrans" cxnId="{5C56015E-AF5C-DB42-8046-B682608EB4D2}">
      <dgm:prSet/>
      <dgm:spPr/>
      <dgm:t>
        <a:bodyPr/>
        <a:lstStyle/>
        <a:p>
          <a:endParaRPr lang="en-US"/>
        </a:p>
      </dgm:t>
    </dgm:pt>
    <dgm:pt modelId="{A6851D18-D16B-2646-961E-016F0A45363A}" type="sibTrans" cxnId="{5C56015E-AF5C-DB42-8046-B682608EB4D2}">
      <dgm:prSet/>
      <dgm:spPr/>
      <dgm:t>
        <a:bodyPr/>
        <a:lstStyle/>
        <a:p>
          <a:endParaRPr lang="en-US"/>
        </a:p>
      </dgm:t>
    </dgm:pt>
    <dgm:pt modelId="{7E2B2708-7FF9-A14F-A929-4F2EED83C583}">
      <dgm:prSet phldrT="[Text]" custT="1"/>
      <dgm:spPr/>
      <dgm:t>
        <a:bodyPr/>
        <a:lstStyle/>
        <a:p>
          <a:r>
            <a:rPr lang="en-US" sz="1600" dirty="0"/>
            <a:t>Copy, complete, and submit the excel sheet on the MNI website to Lucas Huffman (</a:t>
          </a:r>
          <a:r>
            <a:rPr lang="en-US" sz="1600" dirty="0">
              <a:hlinkClick xmlns:r="http://schemas.openxmlformats.org/officeDocument/2006/relationships" r:id="rId1"/>
            </a:rPr>
            <a:t>lucashu@umich.edu</a:t>
          </a:r>
          <a:r>
            <a:rPr lang="en-US" sz="1600" dirty="0"/>
            <a:t>) for incorporation into the Database</a:t>
          </a:r>
        </a:p>
      </dgm:t>
    </dgm:pt>
    <dgm:pt modelId="{60DEFE82-177E-4244-9FE6-461DF4FD6621}" type="parTrans" cxnId="{3F30F87E-7FF1-8641-A335-4530FB29C37E}">
      <dgm:prSet/>
      <dgm:spPr/>
      <dgm:t>
        <a:bodyPr/>
        <a:lstStyle/>
        <a:p>
          <a:endParaRPr lang="en-US"/>
        </a:p>
      </dgm:t>
    </dgm:pt>
    <dgm:pt modelId="{C4794079-9B0B-B94F-B361-D593DB96A216}" type="sibTrans" cxnId="{3F30F87E-7FF1-8641-A335-4530FB29C37E}">
      <dgm:prSet/>
      <dgm:spPr/>
      <dgm:t>
        <a:bodyPr/>
        <a:lstStyle/>
        <a:p>
          <a:endParaRPr lang="en-US"/>
        </a:p>
      </dgm:t>
    </dgm:pt>
    <dgm:pt modelId="{9A4E8F69-8094-4D48-85B9-FE1EA8BA374F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Utilize</a:t>
          </a:r>
        </a:p>
      </dgm:t>
    </dgm:pt>
    <dgm:pt modelId="{5268E2D0-45FB-D64D-9595-8113AD122F65}" type="parTrans" cxnId="{13B23383-4E30-4C49-93EE-0A13DA196EC4}">
      <dgm:prSet/>
      <dgm:spPr/>
      <dgm:t>
        <a:bodyPr/>
        <a:lstStyle/>
        <a:p>
          <a:endParaRPr lang="en-US"/>
        </a:p>
      </dgm:t>
    </dgm:pt>
    <dgm:pt modelId="{987B5641-25A2-C24E-BA55-F55C8F941ACA}" type="sibTrans" cxnId="{13B23383-4E30-4C49-93EE-0A13DA196EC4}">
      <dgm:prSet/>
      <dgm:spPr/>
      <dgm:t>
        <a:bodyPr/>
        <a:lstStyle/>
        <a:p>
          <a:endParaRPr lang="en-US"/>
        </a:p>
      </dgm:t>
    </dgm:pt>
    <dgm:pt modelId="{A151DAC1-BB0C-4441-B412-98867AE46E1C}">
      <dgm:prSet phldrT="[Text]" custT="1"/>
      <dgm:spPr/>
      <dgm:t>
        <a:bodyPr/>
        <a:lstStyle/>
        <a:p>
          <a:r>
            <a:rPr lang="en-US" sz="1600" b="0" dirty="0"/>
            <a:t>Explore the user guide on the MNI website for navigation and instructions</a:t>
          </a:r>
        </a:p>
      </dgm:t>
    </dgm:pt>
    <dgm:pt modelId="{5445008E-0EB5-0A4C-A8F1-4F2CB468997A}" type="parTrans" cxnId="{72A47548-03A3-1643-B793-293DAAD3A182}">
      <dgm:prSet/>
      <dgm:spPr/>
      <dgm:t>
        <a:bodyPr/>
        <a:lstStyle/>
        <a:p>
          <a:endParaRPr lang="en-US"/>
        </a:p>
      </dgm:t>
    </dgm:pt>
    <dgm:pt modelId="{72FEE024-6689-3F47-8292-39A49C9E6073}" type="sibTrans" cxnId="{72A47548-03A3-1643-B793-293DAAD3A182}">
      <dgm:prSet/>
      <dgm:spPr/>
      <dgm:t>
        <a:bodyPr/>
        <a:lstStyle/>
        <a:p>
          <a:endParaRPr lang="en-US"/>
        </a:p>
      </dgm:t>
    </dgm:pt>
    <dgm:pt modelId="{9B3E784A-5D14-6F43-B967-38D96C54C1EA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 Give Feedback</a:t>
          </a:r>
        </a:p>
      </dgm:t>
    </dgm:pt>
    <dgm:pt modelId="{F401CBA5-F96B-C04A-A518-44513A056648}" type="parTrans" cxnId="{9355DE18-049F-CF4F-BA68-D1CA4F39C4AD}">
      <dgm:prSet/>
      <dgm:spPr/>
      <dgm:t>
        <a:bodyPr/>
        <a:lstStyle/>
        <a:p>
          <a:endParaRPr lang="en-US"/>
        </a:p>
      </dgm:t>
    </dgm:pt>
    <dgm:pt modelId="{D38841C6-9602-8545-AC87-F50EA3C3EE0D}" type="sibTrans" cxnId="{9355DE18-049F-CF4F-BA68-D1CA4F39C4AD}">
      <dgm:prSet/>
      <dgm:spPr/>
      <dgm:t>
        <a:bodyPr/>
        <a:lstStyle/>
        <a:p>
          <a:endParaRPr lang="en-US"/>
        </a:p>
      </dgm:t>
    </dgm:pt>
    <dgm:pt modelId="{44FBA546-583F-704E-ADA8-3FE24ECC983B}">
      <dgm:prSet phldrT="[Text]" custT="1"/>
      <dgm:spPr/>
      <dgm:t>
        <a:bodyPr/>
        <a:lstStyle/>
        <a:p>
          <a:r>
            <a:rPr lang="en-US" sz="1600" b="0" dirty="0"/>
            <a:t>More contributions and suggestions for improvement enhance usefulness</a:t>
          </a:r>
        </a:p>
      </dgm:t>
    </dgm:pt>
    <dgm:pt modelId="{199E32B7-286B-854A-AD69-7FF6D2397E8C}" type="parTrans" cxnId="{A184D36C-A568-7742-AC66-FC4A04F35FF2}">
      <dgm:prSet/>
      <dgm:spPr/>
      <dgm:t>
        <a:bodyPr/>
        <a:lstStyle/>
        <a:p>
          <a:endParaRPr lang="en-US"/>
        </a:p>
      </dgm:t>
    </dgm:pt>
    <dgm:pt modelId="{D7427E33-1143-C340-BC1F-05E05C494EFE}" type="sibTrans" cxnId="{A184D36C-A568-7742-AC66-FC4A04F35FF2}">
      <dgm:prSet/>
      <dgm:spPr/>
      <dgm:t>
        <a:bodyPr/>
        <a:lstStyle/>
        <a:p>
          <a:endParaRPr lang="en-US"/>
        </a:p>
      </dgm:t>
    </dgm:pt>
    <dgm:pt modelId="{0CA9A15A-B9AB-4646-AE57-3D9A9CD2BE48}">
      <dgm:prSet phldrT="[Text]" custT="1"/>
      <dgm:spPr/>
      <dgm:t>
        <a:bodyPr/>
        <a:lstStyle/>
        <a:p>
          <a:r>
            <a:rPr lang="en-US" sz="1600" b="0" dirty="0"/>
            <a:t>Note and communicate any thoughts or comments to Lucas Huffman</a:t>
          </a:r>
        </a:p>
      </dgm:t>
    </dgm:pt>
    <dgm:pt modelId="{99464D22-1575-1C4A-A30B-4AC2E56658A8}" type="parTrans" cxnId="{ACF3025C-AE8C-2A45-A2E7-E79A9A2A1A25}">
      <dgm:prSet/>
      <dgm:spPr/>
      <dgm:t>
        <a:bodyPr/>
        <a:lstStyle/>
        <a:p>
          <a:endParaRPr lang="en-US"/>
        </a:p>
      </dgm:t>
    </dgm:pt>
    <dgm:pt modelId="{1DA01C13-4878-F14B-A339-9C8914109992}" type="sibTrans" cxnId="{ACF3025C-AE8C-2A45-A2E7-E79A9A2A1A25}">
      <dgm:prSet/>
      <dgm:spPr/>
      <dgm:t>
        <a:bodyPr/>
        <a:lstStyle/>
        <a:p>
          <a:endParaRPr lang="en-US"/>
        </a:p>
      </dgm:t>
    </dgm:pt>
    <dgm:pt modelId="{35B4BA50-5235-4D40-9A21-AA6AA8ED9697}">
      <dgm:prSet phldrT="[Text]" custT="1"/>
      <dgm:spPr/>
      <dgm:t>
        <a:bodyPr/>
        <a:lstStyle/>
        <a:p>
          <a:r>
            <a:rPr lang="en-US" sz="1600" b="0" dirty="0"/>
            <a:t>Most should have access, but if not reach out to request</a:t>
          </a:r>
        </a:p>
      </dgm:t>
    </dgm:pt>
    <dgm:pt modelId="{ECED0577-2664-EF49-9E19-0BEC485BEE59}" type="parTrans" cxnId="{A2F17C67-F5D4-2A46-975F-E70891B5424F}">
      <dgm:prSet/>
      <dgm:spPr/>
      <dgm:t>
        <a:bodyPr/>
        <a:lstStyle/>
        <a:p>
          <a:endParaRPr lang="en-US"/>
        </a:p>
      </dgm:t>
    </dgm:pt>
    <dgm:pt modelId="{79516377-799E-C340-86FF-1A9016D87284}" type="sibTrans" cxnId="{A2F17C67-F5D4-2A46-975F-E70891B5424F}">
      <dgm:prSet/>
      <dgm:spPr/>
      <dgm:t>
        <a:bodyPr/>
        <a:lstStyle/>
        <a:p>
          <a:endParaRPr lang="en-US"/>
        </a:p>
      </dgm:t>
    </dgm:pt>
    <dgm:pt modelId="{ECD9548D-2B3E-9149-94B5-A3CE93361333}">
      <dgm:prSet phldrT="[Text]" custT="1"/>
      <dgm:spPr/>
      <dgm:t>
        <a:bodyPr/>
        <a:lstStyle/>
        <a:p>
          <a:r>
            <a:rPr lang="en-US" sz="1600" dirty="0"/>
            <a:t>Recruit lab techs/managers and senior graduate students to help</a:t>
          </a:r>
        </a:p>
      </dgm:t>
    </dgm:pt>
    <dgm:pt modelId="{6E7A0838-70B2-3845-8AF8-850390C21B10}" type="parTrans" cxnId="{59DFDEC2-D7B4-DB47-B40F-8AC15B20EF58}">
      <dgm:prSet/>
      <dgm:spPr/>
      <dgm:t>
        <a:bodyPr/>
        <a:lstStyle/>
        <a:p>
          <a:endParaRPr lang="en-US"/>
        </a:p>
      </dgm:t>
    </dgm:pt>
    <dgm:pt modelId="{7B58582F-3BE4-704F-981B-B3FC4E28450F}" type="sibTrans" cxnId="{59DFDEC2-D7B4-DB47-B40F-8AC15B20EF58}">
      <dgm:prSet/>
      <dgm:spPr/>
      <dgm:t>
        <a:bodyPr/>
        <a:lstStyle/>
        <a:p>
          <a:endParaRPr lang="en-US"/>
        </a:p>
      </dgm:t>
    </dgm:pt>
    <dgm:pt modelId="{F6037102-B7E6-2349-A591-A1A083FF23E4}">
      <dgm:prSet phldrT="[Text]" custT="1"/>
      <dgm:spPr/>
      <dgm:t>
        <a:bodyPr/>
        <a:lstStyle/>
        <a:p>
          <a:r>
            <a:rPr lang="en-US" sz="1600" dirty="0"/>
            <a:t>Only submit resources you are willing to share, we want more “yes” than “maybe” or “no” to promote collaboration</a:t>
          </a:r>
        </a:p>
      </dgm:t>
    </dgm:pt>
    <dgm:pt modelId="{C63646F6-46BC-014F-A35C-DBEDA35F1CAB}" type="parTrans" cxnId="{8E291EF4-59ED-BB43-B912-7262B4EE723F}">
      <dgm:prSet/>
      <dgm:spPr/>
      <dgm:t>
        <a:bodyPr/>
        <a:lstStyle/>
        <a:p>
          <a:endParaRPr lang="en-US"/>
        </a:p>
      </dgm:t>
    </dgm:pt>
    <dgm:pt modelId="{0EC661DD-8B4A-AE48-AC76-BAC4DCC90A8A}" type="sibTrans" cxnId="{8E291EF4-59ED-BB43-B912-7262B4EE723F}">
      <dgm:prSet/>
      <dgm:spPr/>
      <dgm:t>
        <a:bodyPr/>
        <a:lstStyle/>
        <a:p>
          <a:endParaRPr lang="en-US"/>
        </a:p>
      </dgm:t>
    </dgm:pt>
    <dgm:pt modelId="{5FDA84A8-842E-CB4A-8DCC-4D35EE44322D}">
      <dgm:prSet phldrT="[Text]" custT="1"/>
      <dgm:spPr/>
      <dgm:t>
        <a:bodyPr/>
        <a:lstStyle/>
        <a:p>
          <a:endParaRPr lang="en-US" sz="1600" b="0" dirty="0"/>
        </a:p>
      </dgm:t>
    </dgm:pt>
    <dgm:pt modelId="{89E0D56A-F60E-1945-B652-07F38B16080A}" type="parTrans" cxnId="{39EAE423-6394-2141-8C3E-DCC1CBCE24DE}">
      <dgm:prSet/>
      <dgm:spPr/>
      <dgm:t>
        <a:bodyPr/>
        <a:lstStyle/>
        <a:p>
          <a:endParaRPr lang="en-US"/>
        </a:p>
      </dgm:t>
    </dgm:pt>
    <dgm:pt modelId="{C0665C9E-54C7-F944-B46D-D67CFDFF7B00}" type="sibTrans" cxnId="{39EAE423-6394-2141-8C3E-DCC1CBCE24DE}">
      <dgm:prSet/>
      <dgm:spPr/>
      <dgm:t>
        <a:bodyPr/>
        <a:lstStyle/>
        <a:p>
          <a:endParaRPr lang="en-US"/>
        </a:p>
      </dgm:t>
    </dgm:pt>
    <dgm:pt modelId="{0F015EF2-2D29-CA4E-A59B-00B3AAD3A98D}">
      <dgm:prSet phldrT="[Text]" custT="1"/>
      <dgm:spPr/>
      <dgm:t>
        <a:bodyPr/>
        <a:lstStyle/>
        <a:p>
          <a:endParaRPr lang="en-US" sz="1600" b="0" dirty="0"/>
        </a:p>
      </dgm:t>
    </dgm:pt>
    <dgm:pt modelId="{9589B50D-4630-4F4B-9E18-8D7076E96B60}" type="parTrans" cxnId="{DFDCB3E1-5FCC-BB43-A45A-CC87154A2F4B}">
      <dgm:prSet/>
      <dgm:spPr/>
      <dgm:t>
        <a:bodyPr/>
        <a:lstStyle/>
        <a:p>
          <a:endParaRPr lang="en-US"/>
        </a:p>
      </dgm:t>
    </dgm:pt>
    <dgm:pt modelId="{7CF98205-3AB5-9142-9564-1697D7A957F3}" type="sibTrans" cxnId="{DFDCB3E1-5FCC-BB43-A45A-CC87154A2F4B}">
      <dgm:prSet/>
      <dgm:spPr/>
      <dgm:t>
        <a:bodyPr/>
        <a:lstStyle/>
        <a:p>
          <a:endParaRPr lang="en-US"/>
        </a:p>
      </dgm:t>
    </dgm:pt>
    <dgm:pt modelId="{F9B12CED-D5E8-5947-A19E-5E49CDD18BF2}" type="pres">
      <dgm:prSet presAssocID="{C9972BAF-02FC-D34B-9516-C73E55451DBD}" presName="linearFlow" presStyleCnt="0">
        <dgm:presLayoutVars>
          <dgm:dir/>
          <dgm:animLvl val="lvl"/>
          <dgm:resizeHandles val="exact"/>
        </dgm:presLayoutVars>
      </dgm:prSet>
      <dgm:spPr/>
    </dgm:pt>
    <dgm:pt modelId="{C9C20C7F-3499-C34A-BE47-A7E5A7417A25}" type="pres">
      <dgm:prSet presAssocID="{B307088A-C169-504B-9331-E7C025CAF09B}" presName="composite" presStyleCnt="0"/>
      <dgm:spPr/>
    </dgm:pt>
    <dgm:pt modelId="{CDF486EF-22EF-5946-908A-90A8B569008F}" type="pres">
      <dgm:prSet presAssocID="{B307088A-C169-504B-9331-E7C025CAF09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A3262D8-5CCE-7842-8CC4-89EB50936901}" type="pres">
      <dgm:prSet presAssocID="{B307088A-C169-504B-9331-E7C025CAF09B}" presName="descendantText" presStyleLbl="alignAcc1" presStyleIdx="0" presStyleCnt="3">
        <dgm:presLayoutVars>
          <dgm:bulletEnabled val="1"/>
        </dgm:presLayoutVars>
      </dgm:prSet>
      <dgm:spPr/>
    </dgm:pt>
    <dgm:pt modelId="{A5FF645B-E5F5-CB4D-A771-EBB9FC623018}" type="pres">
      <dgm:prSet presAssocID="{A6851D18-D16B-2646-961E-016F0A45363A}" presName="sp" presStyleCnt="0"/>
      <dgm:spPr/>
    </dgm:pt>
    <dgm:pt modelId="{410D2D71-D1A9-8C46-8822-BE04F13E047D}" type="pres">
      <dgm:prSet presAssocID="{9A4E8F69-8094-4D48-85B9-FE1EA8BA374F}" presName="composite" presStyleCnt="0"/>
      <dgm:spPr/>
    </dgm:pt>
    <dgm:pt modelId="{9AD75E13-4CF6-DC40-92FD-916ACCC3BAE1}" type="pres">
      <dgm:prSet presAssocID="{9A4E8F69-8094-4D48-85B9-FE1EA8BA374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A4A54A5-7987-9543-9641-A8AB02996D77}" type="pres">
      <dgm:prSet presAssocID="{9A4E8F69-8094-4D48-85B9-FE1EA8BA374F}" presName="descendantText" presStyleLbl="alignAcc1" presStyleIdx="1" presStyleCnt="3">
        <dgm:presLayoutVars>
          <dgm:bulletEnabled val="1"/>
        </dgm:presLayoutVars>
      </dgm:prSet>
      <dgm:spPr/>
    </dgm:pt>
    <dgm:pt modelId="{DDED6200-E0A4-BF4F-9728-9AE565623743}" type="pres">
      <dgm:prSet presAssocID="{987B5641-25A2-C24E-BA55-F55C8F941ACA}" presName="sp" presStyleCnt="0"/>
      <dgm:spPr/>
    </dgm:pt>
    <dgm:pt modelId="{D7FCFBBC-04EA-8248-AD5D-5908E9331BE8}" type="pres">
      <dgm:prSet presAssocID="{9B3E784A-5D14-6F43-B967-38D96C54C1EA}" presName="composite" presStyleCnt="0"/>
      <dgm:spPr/>
    </dgm:pt>
    <dgm:pt modelId="{261EDF30-5BDF-F640-880C-CF07DA457F15}" type="pres">
      <dgm:prSet presAssocID="{9B3E784A-5D14-6F43-B967-38D96C54C1E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0A8EDD5-F0C3-0346-87D5-C9CF0A0BF19F}" type="pres">
      <dgm:prSet presAssocID="{9B3E784A-5D14-6F43-B967-38D96C54C1E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348D606-12D7-244E-9BB1-5CA5378018B4}" type="presOf" srcId="{9A4E8F69-8094-4D48-85B9-FE1EA8BA374F}" destId="{9AD75E13-4CF6-DC40-92FD-916ACCC3BAE1}" srcOrd="0" destOrd="0" presId="urn:microsoft.com/office/officeart/2005/8/layout/chevron2"/>
    <dgm:cxn modelId="{D91BCF16-DC03-164A-BE31-59969249CA68}" type="presOf" srcId="{5FDA84A8-842E-CB4A-8DCC-4D35EE44322D}" destId="{DA4A54A5-7987-9543-9641-A8AB02996D77}" srcOrd="0" destOrd="1" presId="urn:microsoft.com/office/officeart/2005/8/layout/chevron2"/>
    <dgm:cxn modelId="{9355DE18-049F-CF4F-BA68-D1CA4F39C4AD}" srcId="{C9972BAF-02FC-D34B-9516-C73E55451DBD}" destId="{9B3E784A-5D14-6F43-B967-38D96C54C1EA}" srcOrd="2" destOrd="0" parTransId="{F401CBA5-F96B-C04A-A518-44513A056648}" sibTransId="{D38841C6-9602-8545-AC87-F50EA3C3EE0D}"/>
    <dgm:cxn modelId="{39EAE423-6394-2141-8C3E-DCC1CBCE24DE}" srcId="{9A4E8F69-8094-4D48-85B9-FE1EA8BA374F}" destId="{5FDA84A8-842E-CB4A-8DCC-4D35EE44322D}" srcOrd="1" destOrd="0" parTransId="{89E0D56A-F60E-1945-B652-07F38B16080A}" sibTransId="{C0665C9E-54C7-F944-B46D-D67CFDFF7B00}"/>
    <dgm:cxn modelId="{EE2DD12B-D6FD-C340-85EE-84C8A25B0CE5}" type="presOf" srcId="{0F015EF2-2D29-CA4E-A59B-00B3AAD3A98D}" destId="{B0A8EDD5-F0C3-0346-87D5-C9CF0A0BF19F}" srcOrd="0" destOrd="1" presId="urn:microsoft.com/office/officeart/2005/8/layout/chevron2"/>
    <dgm:cxn modelId="{E0A15733-299D-8B45-9DEC-DF5E6AC9E26A}" type="presOf" srcId="{0CA9A15A-B9AB-4646-AE57-3D9A9CD2BE48}" destId="{B0A8EDD5-F0C3-0346-87D5-C9CF0A0BF19F}" srcOrd="0" destOrd="2" presId="urn:microsoft.com/office/officeart/2005/8/layout/chevron2"/>
    <dgm:cxn modelId="{72A47548-03A3-1643-B793-293DAAD3A182}" srcId="{9A4E8F69-8094-4D48-85B9-FE1EA8BA374F}" destId="{A151DAC1-BB0C-4441-B412-98867AE46E1C}" srcOrd="2" destOrd="0" parTransId="{5445008E-0EB5-0A4C-A8F1-4F2CB468997A}" sibTransId="{72FEE024-6689-3F47-8292-39A49C9E6073}"/>
    <dgm:cxn modelId="{ACF3025C-AE8C-2A45-A2E7-E79A9A2A1A25}" srcId="{9B3E784A-5D14-6F43-B967-38D96C54C1EA}" destId="{0CA9A15A-B9AB-4646-AE57-3D9A9CD2BE48}" srcOrd="2" destOrd="0" parTransId="{99464D22-1575-1C4A-A30B-4AC2E56658A8}" sibTransId="{1DA01C13-4878-F14B-A339-9C8914109992}"/>
    <dgm:cxn modelId="{5C56015E-AF5C-DB42-8046-B682608EB4D2}" srcId="{C9972BAF-02FC-D34B-9516-C73E55451DBD}" destId="{B307088A-C169-504B-9331-E7C025CAF09B}" srcOrd="0" destOrd="0" parTransId="{62FE8CA6-C16D-B44F-BD5F-26657BBA47A1}" sibTransId="{A6851D18-D16B-2646-961E-016F0A45363A}"/>
    <dgm:cxn modelId="{C2D9935F-1F76-AC4D-B9D9-B3B0EAD357D5}" type="presOf" srcId="{C9972BAF-02FC-D34B-9516-C73E55451DBD}" destId="{F9B12CED-D5E8-5947-A19E-5E49CDD18BF2}" srcOrd="0" destOrd="0" presId="urn:microsoft.com/office/officeart/2005/8/layout/chevron2"/>
    <dgm:cxn modelId="{A2F17C67-F5D4-2A46-975F-E70891B5424F}" srcId="{9A4E8F69-8094-4D48-85B9-FE1EA8BA374F}" destId="{35B4BA50-5235-4D40-9A21-AA6AA8ED9697}" srcOrd="0" destOrd="0" parTransId="{ECED0577-2664-EF49-9E19-0BEC485BEE59}" sibTransId="{79516377-799E-C340-86FF-1A9016D87284}"/>
    <dgm:cxn modelId="{CFE08E6B-7779-004A-A86E-E4AC33D738FA}" type="presOf" srcId="{F6037102-B7E6-2349-A591-A1A083FF23E4}" destId="{3A3262D8-5CCE-7842-8CC4-89EB50936901}" srcOrd="0" destOrd="2" presId="urn:microsoft.com/office/officeart/2005/8/layout/chevron2"/>
    <dgm:cxn modelId="{A184D36C-A568-7742-AC66-FC4A04F35FF2}" srcId="{9B3E784A-5D14-6F43-B967-38D96C54C1EA}" destId="{44FBA546-583F-704E-ADA8-3FE24ECC983B}" srcOrd="0" destOrd="0" parTransId="{199E32B7-286B-854A-AD69-7FF6D2397E8C}" sibTransId="{D7427E33-1143-C340-BC1F-05E05C494EFE}"/>
    <dgm:cxn modelId="{3F30F87E-7FF1-8641-A335-4530FB29C37E}" srcId="{B307088A-C169-504B-9331-E7C025CAF09B}" destId="{7E2B2708-7FF9-A14F-A929-4F2EED83C583}" srcOrd="0" destOrd="0" parTransId="{60DEFE82-177E-4244-9FE6-461DF4FD6621}" sibTransId="{C4794079-9B0B-B94F-B361-D593DB96A216}"/>
    <dgm:cxn modelId="{13B23383-4E30-4C49-93EE-0A13DA196EC4}" srcId="{C9972BAF-02FC-D34B-9516-C73E55451DBD}" destId="{9A4E8F69-8094-4D48-85B9-FE1EA8BA374F}" srcOrd="1" destOrd="0" parTransId="{5268E2D0-45FB-D64D-9595-8113AD122F65}" sibTransId="{987B5641-25A2-C24E-BA55-F55C8F941ACA}"/>
    <dgm:cxn modelId="{89803F8C-403F-8840-8BA8-F6AA9F9CFEE1}" type="presOf" srcId="{35B4BA50-5235-4D40-9A21-AA6AA8ED9697}" destId="{DA4A54A5-7987-9543-9641-A8AB02996D77}" srcOrd="0" destOrd="0" presId="urn:microsoft.com/office/officeart/2005/8/layout/chevron2"/>
    <dgm:cxn modelId="{ED123A96-325F-504D-9654-4294AA75A2EB}" type="presOf" srcId="{ECD9548D-2B3E-9149-94B5-A3CE93361333}" destId="{3A3262D8-5CCE-7842-8CC4-89EB50936901}" srcOrd="0" destOrd="1" presId="urn:microsoft.com/office/officeart/2005/8/layout/chevron2"/>
    <dgm:cxn modelId="{C235BC9F-C46B-D444-967C-9AAE43C33F18}" type="presOf" srcId="{A151DAC1-BB0C-4441-B412-98867AE46E1C}" destId="{DA4A54A5-7987-9543-9641-A8AB02996D77}" srcOrd="0" destOrd="2" presId="urn:microsoft.com/office/officeart/2005/8/layout/chevron2"/>
    <dgm:cxn modelId="{B283B8AB-E8A9-2C4B-A539-D31500D61112}" type="presOf" srcId="{9B3E784A-5D14-6F43-B967-38D96C54C1EA}" destId="{261EDF30-5BDF-F640-880C-CF07DA457F15}" srcOrd="0" destOrd="0" presId="urn:microsoft.com/office/officeart/2005/8/layout/chevron2"/>
    <dgm:cxn modelId="{59DFDEC2-D7B4-DB47-B40F-8AC15B20EF58}" srcId="{B307088A-C169-504B-9331-E7C025CAF09B}" destId="{ECD9548D-2B3E-9149-94B5-A3CE93361333}" srcOrd="1" destOrd="0" parTransId="{6E7A0838-70B2-3845-8AF8-850390C21B10}" sibTransId="{7B58582F-3BE4-704F-981B-B3FC4E28450F}"/>
    <dgm:cxn modelId="{962C19DB-B037-6C41-ABD8-8B584D322B1D}" type="presOf" srcId="{B307088A-C169-504B-9331-E7C025CAF09B}" destId="{CDF486EF-22EF-5946-908A-90A8B569008F}" srcOrd="0" destOrd="0" presId="urn:microsoft.com/office/officeart/2005/8/layout/chevron2"/>
    <dgm:cxn modelId="{DFDCB3E1-5FCC-BB43-A45A-CC87154A2F4B}" srcId="{9B3E784A-5D14-6F43-B967-38D96C54C1EA}" destId="{0F015EF2-2D29-CA4E-A59B-00B3AAD3A98D}" srcOrd="1" destOrd="0" parTransId="{9589B50D-4630-4F4B-9E18-8D7076E96B60}" sibTransId="{7CF98205-3AB5-9142-9564-1697D7A957F3}"/>
    <dgm:cxn modelId="{8E291EF4-59ED-BB43-B912-7262B4EE723F}" srcId="{B307088A-C169-504B-9331-E7C025CAF09B}" destId="{F6037102-B7E6-2349-A591-A1A083FF23E4}" srcOrd="2" destOrd="0" parTransId="{C63646F6-46BC-014F-A35C-DBEDA35F1CAB}" sibTransId="{0EC661DD-8B4A-AE48-AC76-BAC4DCC90A8A}"/>
    <dgm:cxn modelId="{F9E83CFC-CB9D-BC47-BA01-33623193EDE0}" type="presOf" srcId="{7E2B2708-7FF9-A14F-A929-4F2EED83C583}" destId="{3A3262D8-5CCE-7842-8CC4-89EB50936901}" srcOrd="0" destOrd="0" presId="urn:microsoft.com/office/officeart/2005/8/layout/chevron2"/>
    <dgm:cxn modelId="{BC35BDFF-A6AB-6A48-90FA-C9030D6B00E9}" type="presOf" srcId="{44FBA546-583F-704E-ADA8-3FE24ECC983B}" destId="{B0A8EDD5-F0C3-0346-87D5-C9CF0A0BF19F}" srcOrd="0" destOrd="0" presId="urn:microsoft.com/office/officeart/2005/8/layout/chevron2"/>
    <dgm:cxn modelId="{271E69E5-03DE-AA4B-AD65-A9090520C6A1}" type="presParOf" srcId="{F9B12CED-D5E8-5947-A19E-5E49CDD18BF2}" destId="{C9C20C7F-3499-C34A-BE47-A7E5A7417A25}" srcOrd="0" destOrd="0" presId="urn:microsoft.com/office/officeart/2005/8/layout/chevron2"/>
    <dgm:cxn modelId="{243636E4-560F-7D47-A32F-F785DB7C054E}" type="presParOf" srcId="{C9C20C7F-3499-C34A-BE47-A7E5A7417A25}" destId="{CDF486EF-22EF-5946-908A-90A8B569008F}" srcOrd="0" destOrd="0" presId="urn:microsoft.com/office/officeart/2005/8/layout/chevron2"/>
    <dgm:cxn modelId="{C0C59CB4-0936-F546-885D-06B2DD636C28}" type="presParOf" srcId="{C9C20C7F-3499-C34A-BE47-A7E5A7417A25}" destId="{3A3262D8-5CCE-7842-8CC4-89EB50936901}" srcOrd="1" destOrd="0" presId="urn:microsoft.com/office/officeart/2005/8/layout/chevron2"/>
    <dgm:cxn modelId="{33F96038-9E42-0942-9001-BE2FE0BE7915}" type="presParOf" srcId="{F9B12CED-D5E8-5947-A19E-5E49CDD18BF2}" destId="{A5FF645B-E5F5-CB4D-A771-EBB9FC623018}" srcOrd="1" destOrd="0" presId="urn:microsoft.com/office/officeart/2005/8/layout/chevron2"/>
    <dgm:cxn modelId="{A3474A6B-6C2D-F844-B8D2-91B1FC214FDD}" type="presParOf" srcId="{F9B12CED-D5E8-5947-A19E-5E49CDD18BF2}" destId="{410D2D71-D1A9-8C46-8822-BE04F13E047D}" srcOrd="2" destOrd="0" presId="urn:microsoft.com/office/officeart/2005/8/layout/chevron2"/>
    <dgm:cxn modelId="{BD30AFEA-BFF4-5B40-BAE7-1BAD3EB661B6}" type="presParOf" srcId="{410D2D71-D1A9-8C46-8822-BE04F13E047D}" destId="{9AD75E13-4CF6-DC40-92FD-916ACCC3BAE1}" srcOrd="0" destOrd="0" presId="urn:microsoft.com/office/officeart/2005/8/layout/chevron2"/>
    <dgm:cxn modelId="{E98DA98B-3280-704C-BB9F-ABEF87D88DD5}" type="presParOf" srcId="{410D2D71-D1A9-8C46-8822-BE04F13E047D}" destId="{DA4A54A5-7987-9543-9641-A8AB02996D77}" srcOrd="1" destOrd="0" presId="urn:microsoft.com/office/officeart/2005/8/layout/chevron2"/>
    <dgm:cxn modelId="{97D197C0-903C-ED4B-84BC-3DD500B0EAF2}" type="presParOf" srcId="{F9B12CED-D5E8-5947-A19E-5E49CDD18BF2}" destId="{DDED6200-E0A4-BF4F-9728-9AE565623743}" srcOrd="3" destOrd="0" presId="urn:microsoft.com/office/officeart/2005/8/layout/chevron2"/>
    <dgm:cxn modelId="{D835CF68-7876-174B-81AC-FF24AF8689F0}" type="presParOf" srcId="{F9B12CED-D5E8-5947-A19E-5E49CDD18BF2}" destId="{D7FCFBBC-04EA-8248-AD5D-5908E9331BE8}" srcOrd="4" destOrd="0" presId="urn:microsoft.com/office/officeart/2005/8/layout/chevron2"/>
    <dgm:cxn modelId="{3F8E6C34-B20F-054B-A291-AFE5E762E93F}" type="presParOf" srcId="{D7FCFBBC-04EA-8248-AD5D-5908E9331BE8}" destId="{261EDF30-5BDF-F640-880C-CF07DA457F15}" srcOrd="0" destOrd="0" presId="urn:microsoft.com/office/officeart/2005/8/layout/chevron2"/>
    <dgm:cxn modelId="{E77EA5B1-B945-3540-A621-5AD8BD57DF28}" type="presParOf" srcId="{D7FCFBBC-04EA-8248-AD5D-5908E9331BE8}" destId="{B0A8EDD5-F0C3-0346-87D5-C9CF0A0BF19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C018E-F1BE-B74E-BC48-1DE31EFD071F}">
      <dsp:nvSpPr>
        <dsp:cNvPr id="0" name=""/>
        <dsp:cNvSpPr/>
      </dsp:nvSpPr>
      <dsp:spPr>
        <a:xfrm>
          <a:off x="8473" y="922713"/>
          <a:ext cx="2532783" cy="151967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Informational Interviews</a:t>
          </a:r>
        </a:p>
      </dsp:txBody>
      <dsp:txXfrm>
        <a:off x="52983" y="967223"/>
        <a:ext cx="2443763" cy="1430650"/>
      </dsp:txXfrm>
    </dsp:sp>
    <dsp:sp modelId="{400336F5-05FF-C74E-98E8-372E5B36F9E6}">
      <dsp:nvSpPr>
        <dsp:cNvPr id="0" name=""/>
        <dsp:cNvSpPr/>
      </dsp:nvSpPr>
      <dsp:spPr>
        <a:xfrm>
          <a:off x="2764142" y="1368482"/>
          <a:ext cx="536950" cy="628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764142" y="1494108"/>
        <a:ext cx="375865" cy="376878"/>
      </dsp:txXfrm>
    </dsp:sp>
    <dsp:sp modelId="{F5BBFC38-A32F-F248-A1D3-F10378B01164}">
      <dsp:nvSpPr>
        <dsp:cNvPr id="0" name=""/>
        <dsp:cNvSpPr/>
      </dsp:nvSpPr>
      <dsp:spPr>
        <a:xfrm>
          <a:off x="3554371" y="922713"/>
          <a:ext cx="2532783" cy="151967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54253"/>
            <a:satOff val="1035"/>
            <a:lumOff val="45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Comparative Analyses</a:t>
          </a:r>
        </a:p>
      </dsp:txBody>
      <dsp:txXfrm>
        <a:off x="3598881" y="967223"/>
        <a:ext cx="2443763" cy="1430650"/>
      </dsp:txXfrm>
    </dsp:sp>
    <dsp:sp modelId="{99E2BFFC-297E-3443-B04F-8828F18DF725}">
      <dsp:nvSpPr>
        <dsp:cNvPr id="0" name=""/>
        <dsp:cNvSpPr/>
      </dsp:nvSpPr>
      <dsp:spPr>
        <a:xfrm>
          <a:off x="6310039" y="1368482"/>
          <a:ext cx="536950" cy="628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67824"/>
            <a:satOff val="-156"/>
            <a:lumOff val="49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310039" y="1494108"/>
        <a:ext cx="375865" cy="376878"/>
      </dsp:txXfrm>
    </dsp:sp>
    <dsp:sp modelId="{EE309030-6CCD-1646-92F0-EB6BE7F8AD76}">
      <dsp:nvSpPr>
        <dsp:cNvPr id="0" name=""/>
        <dsp:cNvSpPr/>
      </dsp:nvSpPr>
      <dsp:spPr>
        <a:xfrm>
          <a:off x="7100268" y="922713"/>
          <a:ext cx="2532783" cy="151967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108505"/>
            <a:satOff val="2070"/>
            <a:lumOff val="91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HITS Engagement</a:t>
          </a:r>
        </a:p>
      </dsp:txBody>
      <dsp:txXfrm>
        <a:off x="7144778" y="967223"/>
        <a:ext cx="2443763" cy="1430650"/>
      </dsp:txXfrm>
    </dsp:sp>
    <dsp:sp modelId="{06E40DD6-C38A-1A44-A06A-7836F567D679}">
      <dsp:nvSpPr>
        <dsp:cNvPr id="0" name=""/>
        <dsp:cNvSpPr/>
      </dsp:nvSpPr>
      <dsp:spPr>
        <a:xfrm rot="5400000">
          <a:off x="8098185" y="2619678"/>
          <a:ext cx="536950" cy="628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35647"/>
            <a:satOff val="-313"/>
            <a:lumOff val="99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-5400000">
        <a:off x="8178222" y="2665268"/>
        <a:ext cx="376878" cy="375865"/>
      </dsp:txXfrm>
    </dsp:sp>
    <dsp:sp modelId="{8FDCEBFD-0652-3446-9428-7463D0C2BAD2}">
      <dsp:nvSpPr>
        <dsp:cNvPr id="0" name=""/>
        <dsp:cNvSpPr/>
      </dsp:nvSpPr>
      <dsp:spPr>
        <a:xfrm>
          <a:off x="7100268" y="3455496"/>
          <a:ext cx="2532783" cy="151967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162758"/>
            <a:satOff val="3105"/>
            <a:lumOff val="137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Platform Beta Testing</a:t>
          </a:r>
        </a:p>
      </dsp:txBody>
      <dsp:txXfrm>
        <a:off x="7144778" y="3500006"/>
        <a:ext cx="2443763" cy="1430650"/>
      </dsp:txXfrm>
    </dsp:sp>
    <dsp:sp modelId="{01710F16-D060-C54B-A46B-A4357852010A}">
      <dsp:nvSpPr>
        <dsp:cNvPr id="0" name=""/>
        <dsp:cNvSpPr/>
      </dsp:nvSpPr>
      <dsp:spPr>
        <a:xfrm rot="10800000">
          <a:off x="6340433" y="3901266"/>
          <a:ext cx="536950" cy="628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203471"/>
            <a:satOff val="-469"/>
            <a:lumOff val="149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6501518" y="4026892"/>
        <a:ext cx="375865" cy="376878"/>
      </dsp:txXfrm>
    </dsp:sp>
    <dsp:sp modelId="{4758C2C8-3AC9-6440-852F-78F7331A5D06}">
      <dsp:nvSpPr>
        <dsp:cNvPr id="0" name=""/>
        <dsp:cNvSpPr/>
      </dsp:nvSpPr>
      <dsp:spPr>
        <a:xfrm>
          <a:off x="3554371" y="3455496"/>
          <a:ext cx="2532783" cy="151967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217011"/>
            <a:satOff val="4140"/>
            <a:lumOff val="182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Pilot Group Feedback</a:t>
          </a:r>
        </a:p>
      </dsp:txBody>
      <dsp:txXfrm>
        <a:off x="3598881" y="3500006"/>
        <a:ext cx="2443763" cy="1430650"/>
      </dsp:txXfrm>
    </dsp:sp>
    <dsp:sp modelId="{55CCBF2C-9E9D-4A4D-9C8D-BBD3A6D40659}">
      <dsp:nvSpPr>
        <dsp:cNvPr id="0" name=""/>
        <dsp:cNvSpPr/>
      </dsp:nvSpPr>
      <dsp:spPr>
        <a:xfrm rot="10800000">
          <a:off x="2794536" y="3901266"/>
          <a:ext cx="536950" cy="628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271295"/>
            <a:satOff val="-626"/>
            <a:lumOff val="198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2955621" y="4026892"/>
        <a:ext cx="375865" cy="376878"/>
      </dsp:txXfrm>
    </dsp:sp>
    <dsp:sp modelId="{2F1912BA-4531-F14F-8E3A-9FA2C00E5E51}">
      <dsp:nvSpPr>
        <dsp:cNvPr id="0" name=""/>
        <dsp:cNvSpPr/>
      </dsp:nvSpPr>
      <dsp:spPr>
        <a:xfrm>
          <a:off x="8473" y="3455496"/>
          <a:ext cx="2532783" cy="151967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Release to Entire MNI Community</a:t>
          </a:r>
        </a:p>
      </dsp:txBody>
      <dsp:txXfrm>
        <a:off x="52983" y="3500006"/>
        <a:ext cx="2443763" cy="1430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3778B-89AA-0345-9631-7EEE244C8BD2}">
      <dsp:nvSpPr>
        <dsp:cNvPr id="0" name=""/>
        <dsp:cNvSpPr/>
      </dsp:nvSpPr>
      <dsp:spPr>
        <a:xfrm>
          <a:off x="2766" y="581851"/>
          <a:ext cx="2697063" cy="1048372"/>
        </a:xfrm>
        <a:prstGeom prst="rect">
          <a:avLst/>
        </a:prstGeom>
        <a:solidFill>
          <a:srgbClr val="20376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Accessibility</a:t>
          </a:r>
        </a:p>
      </dsp:txBody>
      <dsp:txXfrm>
        <a:off x="2766" y="581851"/>
        <a:ext cx="2697063" cy="1048372"/>
      </dsp:txXfrm>
    </dsp:sp>
    <dsp:sp modelId="{2E8D9788-8CD8-0640-85A6-1825F0ECAEC5}">
      <dsp:nvSpPr>
        <dsp:cNvPr id="0" name=""/>
        <dsp:cNvSpPr/>
      </dsp:nvSpPr>
      <dsp:spPr>
        <a:xfrm>
          <a:off x="2766" y="1630223"/>
          <a:ext cx="2697063" cy="3447891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16000"/>
          </a:schemeClr>
        </a:solidFill>
        <a:ln w="12700" cap="flat" cmpd="sng" algn="ctr">
          <a:solidFill>
            <a:schemeClr val="tx1">
              <a:alpha val="88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non-HITS Microsoft 365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@</a:t>
          </a:r>
          <a:r>
            <a:rPr lang="en-US" sz="2900" kern="1200" dirty="0" err="1"/>
            <a:t>umich</a:t>
          </a:r>
          <a:r>
            <a:rPr lang="en-US" sz="2900" kern="1200" dirty="0"/>
            <a:t> &amp; level-1 password for login</a:t>
          </a:r>
        </a:p>
      </dsp:txBody>
      <dsp:txXfrm>
        <a:off x="2766" y="1630223"/>
        <a:ext cx="2697063" cy="3447891"/>
      </dsp:txXfrm>
    </dsp:sp>
    <dsp:sp modelId="{C9E7BA7C-82DC-BB4E-BE5D-065DCD755C62}">
      <dsp:nvSpPr>
        <dsp:cNvPr id="0" name=""/>
        <dsp:cNvSpPr/>
      </dsp:nvSpPr>
      <dsp:spPr>
        <a:xfrm>
          <a:off x="3077418" y="581851"/>
          <a:ext cx="2697063" cy="1048372"/>
        </a:xfrm>
        <a:prstGeom prst="rect">
          <a:avLst/>
        </a:prstGeom>
        <a:solidFill>
          <a:srgbClr val="20376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Nascent Living Database</a:t>
          </a:r>
        </a:p>
      </dsp:txBody>
      <dsp:txXfrm>
        <a:off x="3077418" y="581851"/>
        <a:ext cx="2697063" cy="1048372"/>
      </dsp:txXfrm>
    </dsp:sp>
    <dsp:sp modelId="{4834AB1B-6764-6F44-BC2D-5B6552E56614}">
      <dsp:nvSpPr>
        <dsp:cNvPr id="0" name=""/>
        <dsp:cNvSpPr/>
      </dsp:nvSpPr>
      <dsp:spPr>
        <a:xfrm>
          <a:off x="3077418" y="1630223"/>
          <a:ext cx="2697063" cy="3447891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16000"/>
          </a:schemeClr>
        </a:solidFill>
        <a:ln w="12700" cap="flat" cmpd="sng" algn="ctr">
          <a:solidFill>
            <a:schemeClr val="tx1">
              <a:alpha val="88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Updated every 6mo-1yr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Adaptive elements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Open for feedback</a:t>
          </a:r>
        </a:p>
      </dsp:txBody>
      <dsp:txXfrm>
        <a:off x="3077418" y="1630223"/>
        <a:ext cx="2697063" cy="3447891"/>
      </dsp:txXfrm>
    </dsp:sp>
    <dsp:sp modelId="{99811AC4-F7F2-BF45-BA16-67CC7E425BE9}">
      <dsp:nvSpPr>
        <dsp:cNvPr id="0" name=""/>
        <dsp:cNvSpPr/>
      </dsp:nvSpPr>
      <dsp:spPr>
        <a:xfrm>
          <a:off x="6152070" y="581851"/>
          <a:ext cx="2697063" cy="1048372"/>
        </a:xfrm>
        <a:prstGeom prst="rect">
          <a:avLst/>
        </a:prstGeom>
        <a:solidFill>
          <a:srgbClr val="20376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Looking Ahead</a:t>
          </a:r>
        </a:p>
      </dsp:txBody>
      <dsp:txXfrm>
        <a:off x="6152070" y="581851"/>
        <a:ext cx="2697063" cy="1048372"/>
      </dsp:txXfrm>
    </dsp:sp>
    <dsp:sp modelId="{4F27BEDC-964E-E24E-9198-45E064ADCB35}">
      <dsp:nvSpPr>
        <dsp:cNvPr id="0" name=""/>
        <dsp:cNvSpPr/>
      </dsp:nvSpPr>
      <dsp:spPr>
        <a:xfrm>
          <a:off x="6152070" y="1630223"/>
          <a:ext cx="2697063" cy="3447891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16000"/>
          </a:schemeClr>
        </a:solidFill>
        <a:ln w="12700" cap="flat" cmpd="sng" algn="ctr">
          <a:solidFill>
            <a:schemeClr val="tx1">
              <a:alpha val="88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Grants database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Expertise &amp; protocol database</a:t>
          </a:r>
        </a:p>
      </dsp:txBody>
      <dsp:txXfrm>
        <a:off x="6152070" y="1630223"/>
        <a:ext cx="2697063" cy="34478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486EF-22EF-5946-908A-90A8B569008F}">
      <dsp:nvSpPr>
        <dsp:cNvPr id="0" name=""/>
        <dsp:cNvSpPr/>
      </dsp:nvSpPr>
      <dsp:spPr>
        <a:xfrm rot="5400000">
          <a:off x="-293467" y="296619"/>
          <a:ext cx="1956451" cy="1369515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Contribute</a:t>
          </a:r>
        </a:p>
      </dsp:txBody>
      <dsp:txXfrm rot="-5400000">
        <a:off x="2" y="687909"/>
        <a:ext cx="1369515" cy="586936"/>
      </dsp:txXfrm>
    </dsp:sp>
    <dsp:sp modelId="{3A3262D8-5CCE-7842-8CC4-89EB50936901}">
      <dsp:nvSpPr>
        <dsp:cNvPr id="0" name=""/>
        <dsp:cNvSpPr/>
      </dsp:nvSpPr>
      <dsp:spPr>
        <a:xfrm rot="5400000">
          <a:off x="4384295" y="-3011627"/>
          <a:ext cx="1271693" cy="73012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Copy, complete, and submit the excel sheet on the MNI website to Lucas Huffman (</a:t>
          </a:r>
          <a:r>
            <a:rPr lang="en-US" sz="1600" kern="1200" dirty="0">
              <a:hlinkClick xmlns:r="http://schemas.openxmlformats.org/officeDocument/2006/relationships" r:id="rId1"/>
            </a:rPr>
            <a:t>lucashu@umich.edu</a:t>
          </a:r>
          <a:r>
            <a:rPr lang="en-US" sz="1600" kern="1200" dirty="0"/>
            <a:t>) for incorporation into the Database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Recruit lab techs/managers and senior graduate students to help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Only submit resources you are willing to share, we want more “yes” than “maybe” or “no” to promote collaboration</a:t>
          </a:r>
        </a:p>
      </dsp:txBody>
      <dsp:txXfrm rot="-5400000">
        <a:off x="1369516" y="65231"/>
        <a:ext cx="7239173" cy="1147535"/>
      </dsp:txXfrm>
    </dsp:sp>
    <dsp:sp modelId="{9AD75E13-4CF6-DC40-92FD-916ACCC3BAE1}">
      <dsp:nvSpPr>
        <dsp:cNvPr id="0" name=""/>
        <dsp:cNvSpPr/>
      </dsp:nvSpPr>
      <dsp:spPr>
        <a:xfrm rot="5400000">
          <a:off x="-293467" y="2062316"/>
          <a:ext cx="1956451" cy="1369515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Utilize</a:t>
          </a:r>
        </a:p>
      </dsp:txBody>
      <dsp:txXfrm rot="-5400000">
        <a:off x="2" y="2453606"/>
        <a:ext cx="1369515" cy="586936"/>
      </dsp:txXfrm>
    </dsp:sp>
    <dsp:sp modelId="{DA4A54A5-7987-9543-9641-A8AB02996D77}">
      <dsp:nvSpPr>
        <dsp:cNvPr id="0" name=""/>
        <dsp:cNvSpPr/>
      </dsp:nvSpPr>
      <dsp:spPr>
        <a:xfrm rot="5400000">
          <a:off x="4384295" y="-1245930"/>
          <a:ext cx="1271693" cy="73012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Most should have access, but if not reach out to request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Explore the user guide on the MNI website for navigation and instructions</a:t>
          </a:r>
        </a:p>
      </dsp:txBody>
      <dsp:txXfrm rot="-5400000">
        <a:off x="1369516" y="1830928"/>
        <a:ext cx="7239173" cy="1147535"/>
      </dsp:txXfrm>
    </dsp:sp>
    <dsp:sp modelId="{261EDF30-5BDF-F640-880C-CF07DA457F15}">
      <dsp:nvSpPr>
        <dsp:cNvPr id="0" name=""/>
        <dsp:cNvSpPr/>
      </dsp:nvSpPr>
      <dsp:spPr>
        <a:xfrm rot="5400000">
          <a:off x="-293467" y="3828013"/>
          <a:ext cx="1956451" cy="1369515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Give Feedback</a:t>
          </a:r>
        </a:p>
      </dsp:txBody>
      <dsp:txXfrm rot="-5400000">
        <a:off x="2" y="4219303"/>
        <a:ext cx="1369515" cy="586936"/>
      </dsp:txXfrm>
    </dsp:sp>
    <dsp:sp modelId="{B0A8EDD5-F0C3-0346-87D5-C9CF0A0BF19F}">
      <dsp:nvSpPr>
        <dsp:cNvPr id="0" name=""/>
        <dsp:cNvSpPr/>
      </dsp:nvSpPr>
      <dsp:spPr>
        <a:xfrm rot="5400000">
          <a:off x="4384295" y="519766"/>
          <a:ext cx="1271693" cy="73012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More contributions and suggestions for improvement enhance usefulness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Note and communicate any thoughts or comments to Lucas Huffman</a:t>
          </a:r>
        </a:p>
      </dsp:txBody>
      <dsp:txXfrm rot="-5400000">
        <a:off x="1369516" y="3596625"/>
        <a:ext cx="7239173" cy="1147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E2AA0-1C38-D442-AC9A-EFAB5A5DB10E}" type="datetimeFigureOut">
              <a:rPr lang="en-US" smtClean="0"/>
              <a:t>1/12/23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C5AF4-5EAC-484B-9FB1-5542F3849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3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C5AF4-5EAC-484B-9FB1-5542F38493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73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C5AF4-5EAC-484B-9FB1-5542F38493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24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C5AF4-5EAC-484B-9FB1-5542F38493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18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C5AF4-5EAC-484B-9FB1-5542F38493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72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C5AF4-5EAC-484B-9FB1-5542F38493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31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C5AF4-5EAC-484B-9FB1-5542F38493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38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C5AF4-5EAC-484B-9FB1-5542F38493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99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C5AF4-5EAC-484B-9FB1-5542F38493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71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C5AF4-5EAC-484B-9FB1-5542F38493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8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8AC0-AB57-63B3-C5F9-A80703B13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380E11-7C77-6ADB-E688-97CDD7309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6440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B0C3D-6583-D777-9FE7-C54C8AF4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73FC5-58B1-639D-2B81-61FA7AB58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636F2-293B-A330-C61D-10250AA1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7F239-AEF1-4C43-881D-E23134782ADF}" type="datetimeFigureOut">
              <a:rPr lang="en-US" smtClean="0"/>
              <a:t>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8DC1E-E037-7E05-4F44-4D7919553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BC27B-3E41-7B36-4D91-429FE095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1898B5-CA2C-7A4B-8B6D-5710E01B7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3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67E971-EE27-2CB8-39CD-F973B8983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7B78D-42C7-07CF-2C35-B03AF621A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16F39-3776-16DD-49EE-D01BA34756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7F239-AEF1-4C43-881D-E23134782ADF}" type="datetimeFigureOut">
              <a:rPr lang="en-US" smtClean="0"/>
              <a:t>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9D050-0D7F-4FB4-6A43-202EE5B78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E455E-6BB5-F583-78B6-931D2A10F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1898B5-CA2C-7A4B-8B6D-5710E01B7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7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A94D3-415C-3A9F-CB30-75E11C584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8FE7E-7C26-5875-246F-BE3209694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C89E9-C0D9-5D62-FC91-617501B0C7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7F239-AEF1-4C43-881D-E23134782ADF}" type="datetimeFigureOut">
              <a:rPr lang="en-US" smtClean="0"/>
              <a:t>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C7585-E5E3-27DB-01B9-EFF92F3D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8230A-59FC-B0CB-99CD-6F4BAF1B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1898B5-CA2C-7A4B-8B6D-5710E01B7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0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D642-3DBF-E3E9-802D-B0A4BD55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7E697-7F98-7B24-5AF9-7A4729922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6FC3B-A9DF-D6D8-26A7-22F502E6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7F239-AEF1-4C43-881D-E23134782ADF}" type="datetimeFigureOut">
              <a:rPr lang="en-US" smtClean="0"/>
              <a:t>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D70F2-C9DD-F719-2B9A-71F6BD17A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DAA3E-8F32-74B8-2C11-DB21B75B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1898B5-CA2C-7A4B-8B6D-5710E01B7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4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57FC-1B17-160F-D72F-44E5D3136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6DB3E-1620-E8C9-676C-89CA9EBD2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94662-36D8-AFF5-0333-06F914AE9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44F53-CD49-A85A-477F-3150AC112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7F239-AEF1-4C43-881D-E23134782ADF}" type="datetimeFigureOut">
              <a:rPr lang="en-US" smtClean="0"/>
              <a:t>1/12/23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F23DA-3099-12E8-5B01-247BD9EA3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15C0A-76C7-8E10-AF36-AE7054F7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1898B5-CA2C-7A4B-8B6D-5710E01B7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1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BB25-C011-0C7D-2A3D-FD06CFBF9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A5001-3B5E-15A7-7CE0-89A82F861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D7418-A4C9-8D97-B2BD-EBCDF3D01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3A20DB-0834-F907-A9D0-36F3CB36EA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258D59-D63E-9FA9-5182-6953E068B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B551BC-C8D3-BBD8-4AF1-6F20A70FC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7F239-AEF1-4C43-881D-E23134782ADF}" type="datetimeFigureOut">
              <a:rPr lang="en-US" smtClean="0"/>
              <a:t>1/12/23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7BFACB-64B7-9957-26BE-7A1D0FA0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0E8B64-6AF3-1DB7-8F07-7A3AC35C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1898B5-CA2C-7A4B-8B6D-5710E01B7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9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F9CC7-AA02-FAFA-7289-F252F311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D5DA4E-78BD-F84F-DFE1-D11E16FA9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7F239-AEF1-4C43-881D-E23134782ADF}" type="datetimeFigureOut">
              <a:rPr lang="en-US" smtClean="0"/>
              <a:t>1/12/23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53801F-68E4-9EE7-4EDD-142AEE8A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CBBD0-5CEF-8767-6519-5BBBF3B6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1898B5-CA2C-7A4B-8B6D-5710E01B7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2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9552AA-120A-BD61-1C74-EF0BDA3A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7F239-AEF1-4C43-881D-E23134782ADF}" type="datetimeFigureOut">
              <a:rPr lang="en-US" smtClean="0"/>
              <a:t>1/12/23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7CC69-8858-7BAF-E2D7-215279481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C1EDE-0A54-F5AE-1333-585C67CCD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1898B5-CA2C-7A4B-8B6D-5710E01B7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9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3DDDD-237C-0596-798D-31E7507F6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23DCB-8315-7B2E-8A1F-A476956DD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A90F8-A881-96E6-728E-81DDFBE9D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FC918-2D32-ECD9-59CE-5D1422215C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7F239-AEF1-4C43-881D-E23134782ADF}" type="datetimeFigureOut">
              <a:rPr lang="en-US" smtClean="0"/>
              <a:t>1/12/23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363FC-B45B-ADF8-8874-0CADB0332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218BE-255B-9CE1-DAE7-FE88BD10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1898B5-CA2C-7A4B-8B6D-5710E01B7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3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FA091-8636-6A90-DFAD-8C02561A0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6C30BA-4FA8-5C04-42CD-3BFB8CEF2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FCACC6-B833-1F40-F8B9-D0DF2C4E8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957CF-BB0D-037D-7E5F-279FC7E6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7F239-AEF1-4C43-881D-E23134782ADF}" type="datetimeFigureOut">
              <a:rPr lang="en-US" smtClean="0"/>
              <a:t>1/12/23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277C2-CDD3-E62C-3C1E-39B692CA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D200B-8548-2E2F-2A9C-15730E10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1898B5-CA2C-7A4B-8B6D-5710E01B7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7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1E4DBB-B9C4-5205-E3A5-FED24BFE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15B73-CD9E-7DC3-95F1-3D876555A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6" name="Picture 2" descr="Michigan Neuroscience Institute | Michigan Medicine | University of Michigan">
            <a:extLst>
              <a:ext uri="{FF2B5EF4-FFF2-40B4-BE49-F238E27FC236}">
                <a16:creationId xmlns:a16="http://schemas.microsoft.com/office/drawing/2014/main" id="{059A4658-A22F-A5D5-9060-DB3C601493C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1" t="10343" r="29059" b="51478"/>
          <a:stretch/>
        </p:blipFill>
        <p:spPr bwMode="auto">
          <a:xfrm>
            <a:off x="11288332" y="6004194"/>
            <a:ext cx="833085" cy="81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ine.umich.edu/dept/michigan-neuroscience-institut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873CB-C892-DD47-23C7-52580F52D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415" y="1055293"/>
            <a:ext cx="9409468" cy="1849121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Helvetica" pitchFamily="2" charset="0"/>
              </a:rPr>
              <a:t>Michigan Neuroscience Institute – Resource Database</a:t>
            </a:r>
          </a:p>
        </p:txBody>
      </p:sp>
      <p:grpSp>
        <p:nvGrpSpPr>
          <p:cNvPr id="68" name="Google Shape;11294;p78">
            <a:extLst>
              <a:ext uri="{FF2B5EF4-FFF2-40B4-BE49-F238E27FC236}">
                <a16:creationId xmlns:a16="http://schemas.microsoft.com/office/drawing/2014/main" id="{4D39E195-5E43-7F03-3CFA-FC46EF358222}"/>
              </a:ext>
            </a:extLst>
          </p:cNvPr>
          <p:cNvGrpSpPr>
            <a:grpSpLocks noChangeAspect="1"/>
          </p:cNvGrpSpPr>
          <p:nvPr/>
        </p:nvGrpSpPr>
        <p:grpSpPr>
          <a:xfrm>
            <a:off x="4615590" y="4878895"/>
            <a:ext cx="1410024" cy="1409011"/>
            <a:chOff x="1749879" y="1970906"/>
            <a:chExt cx="364436" cy="364174"/>
          </a:xfrm>
        </p:grpSpPr>
        <p:sp>
          <p:nvSpPr>
            <p:cNvPr id="69" name="Google Shape;11295;p78">
              <a:extLst>
                <a:ext uri="{FF2B5EF4-FFF2-40B4-BE49-F238E27FC236}">
                  <a16:creationId xmlns:a16="http://schemas.microsoft.com/office/drawing/2014/main" id="{AC924FDD-CA09-300D-6113-042A62F98B21}"/>
                </a:ext>
              </a:extLst>
            </p:cNvPr>
            <p:cNvSpPr/>
            <p:nvPr/>
          </p:nvSpPr>
          <p:spPr>
            <a:xfrm>
              <a:off x="1750141" y="1970906"/>
              <a:ext cx="276124" cy="181982"/>
            </a:xfrm>
            <a:custGeom>
              <a:avLst/>
              <a:gdLst/>
              <a:ahLst/>
              <a:cxnLst/>
              <a:rect l="l" t="t" r="r" b="b"/>
              <a:pathLst>
                <a:path w="10515" h="6930" extrusionOk="0">
                  <a:moveTo>
                    <a:pt x="900" y="1"/>
                  </a:moveTo>
                  <a:cubicBezTo>
                    <a:pt x="402" y="1"/>
                    <a:pt x="0" y="403"/>
                    <a:pt x="0" y="900"/>
                  </a:cubicBezTo>
                  <a:lnTo>
                    <a:pt x="0" y="6709"/>
                  </a:lnTo>
                  <a:cubicBezTo>
                    <a:pt x="0" y="6834"/>
                    <a:pt x="96" y="6930"/>
                    <a:pt x="221" y="6930"/>
                  </a:cubicBezTo>
                  <a:lnTo>
                    <a:pt x="2460" y="6930"/>
                  </a:lnTo>
                  <a:cubicBezTo>
                    <a:pt x="2709" y="6930"/>
                    <a:pt x="2910" y="6729"/>
                    <a:pt x="2910" y="6480"/>
                  </a:cubicBezTo>
                  <a:lnTo>
                    <a:pt x="2910" y="6039"/>
                  </a:lnTo>
                  <a:cubicBezTo>
                    <a:pt x="2910" y="5848"/>
                    <a:pt x="2824" y="5657"/>
                    <a:pt x="2680" y="5532"/>
                  </a:cubicBezTo>
                  <a:cubicBezTo>
                    <a:pt x="1790" y="4805"/>
                    <a:pt x="2307" y="3360"/>
                    <a:pt x="3455" y="3350"/>
                  </a:cubicBezTo>
                  <a:cubicBezTo>
                    <a:pt x="4604" y="3350"/>
                    <a:pt x="5140" y="4786"/>
                    <a:pt x="4259" y="5523"/>
                  </a:cubicBezTo>
                  <a:cubicBezTo>
                    <a:pt x="4106" y="5647"/>
                    <a:pt x="4020" y="5839"/>
                    <a:pt x="4020" y="6030"/>
                  </a:cubicBezTo>
                  <a:lnTo>
                    <a:pt x="4020" y="6489"/>
                  </a:lnTo>
                  <a:cubicBezTo>
                    <a:pt x="4020" y="6729"/>
                    <a:pt x="4221" y="6930"/>
                    <a:pt x="4470" y="6930"/>
                  </a:cubicBezTo>
                  <a:lnTo>
                    <a:pt x="6929" y="6930"/>
                  </a:lnTo>
                  <a:lnTo>
                    <a:pt x="6929" y="4470"/>
                  </a:lnTo>
                  <a:cubicBezTo>
                    <a:pt x="6929" y="4221"/>
                    <a:pt x="7130" y="4030"/>
                    <a:pt x="7379" y="4030"/>
                  </a:cubicBezTo>
                  <a:lnTo>
                    <a:pt x="7838" y="4030"/>
                  </a:lnTo>
                  <a:cubicBezTo>
                    <a:pt x="7848" y="4029"/>
                    <a:pt x="7858" y="4029"/>
                    <a:pt x="7867" y="4029"/>
                  </a:cubicBezTo>
                  <a:cubicBezTo>
                    <a:pt x="8048" y="4029"/>
                    <a:pt x="8218" y="4114"/>
                    <a:pt x="8336" y="4259"/>
                  </a:cubicBezTo>
                  <a:cubicBezTo>
                    <a:pt x="8594" y="4564"/>
                    <a:pt x="8935" y="4700"/>
                    <a:pt x="9270" y="4700"/>
                  </a:cubicBezTo>
                  <a:cubicBezTo>
                    <a:pt x="9903" y="4700"/>
                    <a:pt x="10515" y="4213"/>
                    <a:pt x="10509" y="3456"/>
                  </a:cubicBezTo>
                  <a:cubicBezTo>
                    <a:pt x="10509" y="2711"/>
                    <a:pt x="9902" y="2236"/>
                    <a:pt x="9277" y="2236"/>
                  </a:cubicBezTo>
                  <a:cubicBezTo>
                    <a:pt x="8937" y="2236"/>
                    <a:pt x="8592" y="2377"/>
                    <a:pt x="8336" y="2690"/>
                  </a:cubicBezTo>
                  <a:cubicBezTo>
                    <a:pt x="8202" y="2833"/>
                    <a:pt x="8020" y="2910"/>
                    <a:pt x="7829" y="2910"/>
                  </a:cubicBezTo>
                  <a:lnTo>
                    <a:pt x="7379" y="2910"/>
                  </a:lnTo>
                  <a:cubicBezTo>
                    <a:pt x="7130" y="2910"/>
                    <a:pt x="6929" y="2709"/>
                    <a:pt x="6929" y="2460"/>
                  </a:cubicBezTo>
                  <a:lnTo>
                    <a:pt x="6929" y="221"/>
                  </a:lnTo>
                  <a:cubicBezTo>
                    <a:pt x="6929" y="106"/>
                    <a:pt x="6834" y="1"/>
                    <a:pt x="670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1296;p78">
              <a:extLst>
                <a:ext uri="{FF2B5EF4-FFF2-40B4-BE49-F238E27FC236}">
                  <a16:creationId xmlns:a16="http://schemas.microsoft.com/office/drawing/2014/main" id="{41F45732-5CAA-4E1E-5ACD-2039E6891BFF}"/>
                </a:ext>
              </a:extLst>
            </p:cNvPr>
            <p:cNvSpPr/>
            <p:nvPr/>
          </p:nvSpPr>
          <p:spPr>
            <a:xfrm>
              <a:off x="1932097" y="1970906"/>
              <a:ext cx="182218" cy="275966"/>
            </a:xfrm>
            <a:custGeom>
              <a:avLst/>
              <a:gdLst/>
              <a:ahLst/>
              <a:cxnLst/>
              <a:rect l="l" t="t" r="r" b="b"/>
              <a:pathLst>
                <a:path w="6939" h="10509" extrusionOk="0">
                  <a:moveTo>
                    <a:pt x="230" y="1"/>
                  </a:moveTo>
                  <a:cubicBezTo>
                    <a:pt x="106" y="1"/>
                    <a:pt x="0" y="96"/>
                    <a:pt x="0" y="221"/>
                  </a:cubicBezTo>
                  <a:lnTo>
                    <a:pt x="0" y="2460"/>
                  </a:lnTo>
                  <a:cubicBezTo>
                    <a:pt x="0" y="2709"/>
                    <a:pt x="201" y="2910"/>
                    <a:pt x="450" y="2910"/>
                  </a:cubicBezTo>
                  <a:lnTo>
                    <a:pt x="900" y="2910"/>
                  </a:lnTo>
                  <a:cubicBezTo>
                    <a:pt x="1091" y="2910"/>
                    <a:pt x="1273" y="2833"/>
                    <a:pt x="1407" y="2690"/>
                  </a:cubicBezTo>
                  <a:cubicBezTo>
                    <a:pt x="1663" y="2377"/>
                    <a:pt x="2008" y="2236"/>
                    <a:pt x="2348" y="2236"/>
                  </a:cubicBezTo>
                  <a:cubicBezTo>
                    <a:pt x="2973" y="2236"/>
                    <a:pt x="3580" y="2711"/>
                    <a:pt x="3580" y="3456"/>
                  </a:cubicBezTo>
                  <a:cubicBezTo>
                    <a:pt x="3586" y="4213"/>
                    <a:pt x="2974" y="4700"/>
                    <a:pt x="2341" y="4700"/>
                  </a:cubicBezTo>
                  <a:cubicBezTo>
                    <a:pt x="2006" y="4700"/>
                    <a:pt x="1665" y="4564"/>
                    <a:pt x="1407" y="4259"/>
                  </a:cubicBezTo>
                  <a:cubicBezTo>
                    <a:pt x="1289" y="4114"/>
                    <a:pt x="1119" y="4029"/>
                    <a:pt x="938" y="4029"/>
                  </a:cubicBezTo>
                  <a:cubicBezTo>
                    <a:pt x="929" y="4029"/>
                    <a:pt x="919" y="4029"/>
                    <a:pt x="909" y="4030"/>
                  </a:cubicBezTo>
                  <a:lnTo>
                    <a:pt x="450" y="4030"/>
                  </a:lnTo>
                  <a:cubicBezTo>
                    <a:pt x="201" y="4030"/>
                    <a:pt x="0" y="4221"/>
                    <a:pt x="0" y="4470"/>
                  </a:cubicBezTo>
                  <a:lnTo>
                    <a:pt x="0" y="6930"/>
                  </a:lnTo>
                  <a:lnTo>
                    <a:pt x="2469" y="6930"/>
                  </a:lnTo>
                  <a:cubicBezTo>
                    <a:pt x="2718" y="6930"/>
                    <a:pt x="2919" y="7130"/>
                    <a:pt x="2919" y="7379"/>
                  </a:cubicBezTo>
                  <a:lnTo>
                    <a:pt x="2919" y="7839"/>
                  </a:lnTo>
                  <a:cubicBezTo>
                    <a:pt x="2919" y="8030"/>
                    <a:pt x="2833" y="8212"/>
                    <a:pt x="2680" y="8346"/>
                  </a:cubicBezTo>
                  <a:cubicBezTo>
                    <a:pt x="1802" y="9080"/>
                    <a:pt x="2322" y="10509"/>
                    <a:pt x="3472" y="10509"/>
                  </a:cubicBezTo>
                  <a:cubicBezTo>
                    <a:pt x="3476" y="10509"/>
                    <a:pt x="3480" y="10509"/>
                    <a:pt x="3484" y="10509"/>
                  </a:cubicBezTo>
                  <a:cubicBezTo>
                    <a:pt x="4632" y="10509"/>
                    <a:pt x="5140" y="9064"/>
                    <a:pt x="4259" y="8336"/>
                  </a:cubicBezTo>
                  <a:cubicBezTo>
                    <a:pt x="4106" y="8202"/>
                    <a:pt x="4029" y="8021"/>
                    <a:pt x="4029" y="7829"/>
                  </a:cubicBezTo>
                  <a:lnTo>
                    <a:pt x="4029" y="7379"/>
                  </a:lnTo>
                  <a:cubicBezTo>
                    <a:pt x="4029" y="7130"/>
                    <a:pt x="4230" y="6930"/>
                    <a:pt x="4479" y="6930"/>
                  </a:cubicBezTo>
                  <a:lnTo>
                    <a:pt x="6709" y="6930"/>
                  </a:lnTo>
                  <a:cubicBezTo>
                    <a:pt x="6833" y="6930"/>
                    <a:pt x="6939" y="6834"/>
                    <a:pt x="6939" y="6709"/>
                  </a:cubicBezTo>
                  <a:lnTo>
                    <a:pt x="6939" y="891"/>
                  </a:lnTo>
                  <a:cubicBezTo>
                    <a:pt x="6939" y="403"/>
                    <a:pt x="6537" y="1"/>
                    <a:pt x="6039" y="1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297;p78">
              <a:extLst>
                <a:ext uri="{FF2B5EF4-FFF2-40B4-BE49-F238E27FC236}">
                  <a16:creationId xmlns:a16="http://schemas.microsoft.com/office/drawing/2014/main" id="{1C6C5A78-D11E-78FF-9003-B8C11AC81688}"/>
                </a:ext>
              </a:extLst>
            </p:cNvPr>
            <p:cNvSpPr/>
            <p:nvPr/>
          </p:nvSpPr>
          <p:spPr>
            <a:xfrm>
              <a:off x="1838086" y="2152862"/>
              <a:ext cx="276229" cy="182218"/>
            </a:xfrm>
            <a:custGeom>
              <a:avLst/>
              <a:gdLst/>
              <a:ahLst/>
              <a:cxnLst/>
              <a:rect l="l" t="t" r="r" b="b"/>
              <a:pathLst>
                <a:path w="10519" h="6939" extrusionOk="0">
                  <a:moveTo>
                    <a:pt x="3580" y="1"/>
                  </a:moveTo>
                  <a:lnTo>
                    <a:pt x="3580" y="2460"/>
                  </a:lnTo>
                  <a:cubicBezTo>
                    <a:pt x="3580" y="2709"/>
                    <a:pt x="3379" y="2910"/>
                    <a:pt x="3140" y="2910"/>
                  </a:cubicBezTo>
                  <a:lnTo>
                    <a:pt x="2681" y="2910"/>
                  </a:lnTo>
                  <a:cubicBezTo>
                    <a:pt x="2489" y="2910"/>
                    <a:pt x="2298" y="2824"/>
                    <a:pt x="2173" y="2680"/>
                  </a:cubicBezTo>
                  <a:cubicBezTo>
                    <a:pt x="1918" y="2375"/>
                    <a:pt x="1579" y="2239"/>
                    <a:pt x="1245" y="2239"/>
                  </a:cubicBezTo>
                  <a:cubicBezTo>
                    <a:pt x="614" y="2239"/>
                    <a:pt x="1" y="2724"/>
                    <a:pt x="1" y="3475"/>
                  </a:cubicBezTo>
                  <a:cubicBezTo>
                    <a:pt x="7" y="4221"/>
                    <a:pt x="620" y="4700"/>
                    <a:pt x="1248" y="4700"/>
                  </a:cubicBezTo>
                  <a:cubicBezTo>
                    <a:pt x="1586" y="4700"/>
                    <a:pt x="1928" y="4561"/>
                    <a:pt x="2183" y="4250"/>
                  </a:cubicBezTo>
                  <a:cubicBezTo>
                    <a:pt x="2301" y="4113"/>
                    <a:pt x="2480" y="4029"/>
                    <a:pt x="2661" y="4029"/>
                  </a:cubicBezTo>
                  <a:cubicBezTo>
                    <a:pt x="2671" y="4029"/>
                    <a:pt x="2681" y="4029"/>
                    <a:pt x="2690" y="4030"/>
                  </a:cubicBezTo>
                  <a:lnTo>
                    <a:pt x="3140" y="4030"/>
                  </a:lnTo>
                  <a:cubicBezTo>
                    <a:pt x="3379" y="4030"/>
                    <a:pt x="3580" y="4231"/>
                    <a:pt x="3580" y="4479"/>
                  </a:cubicBezTo>
                  <a:lnTo>
                    <a:pt x="3580" y="6709"/>
                  </a:lnTo>
                  <a:cubicBezTo>
                    <a:pt x="3580" y="6834"/>
                    <a:pt x="3686" y="6939"/>
                    <a:pt x="3800" y="6939"/>
                  </a:cubicBezTo>
                  <a:lnTo>
                    <a:pt x="9619" y="6939"/>
                  </a:lnTo>
                  <a:cubicBezTo>
                    <a:pt x="10117" y="6939"/>
                    <a:pt x="10519" y="6537"/>
                    <a:pt x="10519" y="6039"/>
                  </a:cubicBezTo>
                  <a:lnTo>
                    <a:pt x="10519" y="230"/>
                  </a:lnTo>
                  <a:cubicBezTo>
                    <a:pt x="10519" y="106"/>
                    <a:pt x="10413" y="1"/>
                    <a:pt x="10289" y="1"/>
                  </a:cubicBezTo>
                  <a:lnTo>
                    <a:pt x="8059" y="1"/>
                  </a:lnTo>
                  <a:cubicBezTo>
                    <a:pt x="7810" y="1"/>
                    <a:pt x="7609" y="201"/>
                    <a:pt x="7609" y="450"/>
                  </a:cubicBezTo>
                  <a:lnTo>
                    <a:pt x="7609" y="900"/>
                  </a:lnTo>
                  <a:cubicBezTo>
                    <a:pt x="7600" y="1092"/>
                    <a:pt x="7686" y="1273"/>
                    <a:pt x="7829" y="1407"/>
                  </a:cubicBezTo>
                  <a:cubicBezTo>
                    <a:pt x="8720" y="2135"/>
                    <a:pt x="8203" y="3580"/>
                    <a:pt x="7054" y="3580"/>
                  </a:cubicBezTo>
                  <a:cubicBezTo>
                    <a:pt x="7050" y="3580"/>
                    <a:pt x="7047" y="3580"/>
                    <a:pt x="7043" y="3580"/>
                  </a:cubicBezTo>
                  <a:cubicBezTo>
                    <a:pt x="5902" y="3580"/>
                    <a:pt x="5382" y="2151"/>
                    <a:pt x="6260" y="1417"/>
                  </a:cubicBezTo>
                  <a:cubicBezTo>
                    <a:pt x="6404" y="1283"/>
                    <a:pt x="6490" y="1101"/>
                    <a:pt x="6490" y="910"/>
                  </a:cubicBezTo>
                  <a:lnTo>
                    <a:pt x="6490" y="450"/>
                  </a:lnTo>
                  <a:cubicBezTo>
                    <a:pt x="6490" y="201"/>
                    <a:pt x="6289" y="1"/>
                    <a:pt x="6040" y="1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298;p78">
              <a:extLst>
                <a:ext uri="{FF2B5EF4-FFF2-40B4-BE49-F238E27FC236}">
                  <a16:creationId xmlns:a16="http://schemas.microsoft.com/office/drawing/2014/main" id="{CF968633-5E26-46E2-C6D1-3C3B7B552590}"/>
                </a:ext>
              </a:extLst>
            </p:cNvPr>
            <p:cNvSpPr/>
            <p:nvPr/>
          </p:nvSpPr>
          <p:spPr>
            <a:xfrm>
              <a:off x="1749879" y="2058877"/>
              <a:ext cx="182244" cy="276203"/>
            </a:xfrm>
            <a:custGeom>
              <a:avLst/>
              <a:gdLst/>
              <a:ahLst/>
              <a:cxnLst/>
              <a:rect l="l" t="t" r="r" b="b"/>
              <a:pathLst>
                <a:path w="6940" h="10518" extrusionOk="0">
                  <a:moveTo>
                    <a:pt x="3465" y="0"/>
                  </a:moveTo>
                  <a:cubicBezTo>
                    <a:pt x="2317" y="10"/>
                    <a:pt x="1810" y="1455"/>
                    <a:pt x="2700" y="2182"/>
                  </a:cubicBezTo>
                  <a:cubicBezTo>
                    <a:pt x="2843" y="2307"/>
                    <a:pt x="2920" y="2498"/>
                    <a:pt x="2920" y="2689"/>
                  </a:cubicBezTo>
                  <a:lnTo>
                    <a:pt x="2920" y="3139"/>
                  </a:lnTo>
                  <a:cubicBezTo>
                    <a:pt x="2920" y="3379"/>
                    <a:pt x="2719" y="3580"/>
                    <a:pt x="2470" y="3580"/>
                  </a:cubicBezTo>
                  <a:lnTo>
                    <a:pt x="231" y="3580"/>
                  </a:lnTo>
                  <a:cubicBezTo>
                    <a:pt x="106" y="3580"/>
                    <a:pt x="1" y="3685"/>
                    <a:pt x="1" y="3809"/>
                  </a:cubicBezTo>
                  <a:lnTo>
                    <a:pt x="1" y="9618"/>
                  </a:lnTo>
                  <a:cubicBezTo>
                    <a:pt x="1" y="10116"/>
                    <a:pt x="403" y="10518"/>
                    <a:pt x="900" y="10518"/>
                  </a:cubicBezTo>
                  <a:lnTo>
                    <a:pt x="6710" y="10518"/>
                  </a:lnTo>
                  <a:cubicBezTo>
                    <a:pt x="6834" y="10518"/>
                    <a:pt x="6939" y="10413"/>
                    <a:pt x="6939" y="10288"/>
                  </a:cubicBezTo>
                  <a:lnTo>
                    <a:pt x="6939" y="8058"/>
                  </a:lnTo>
                  <a:cubicBezTo>
                    <a:pt x="6939" y="7810"/>
                    <a:pt x="6738" y="7609"/>
                    <a:pt x="6489" y="7609"/>
                  </a:cubicBezTo>
                  <a:lnTo>
                    <a:pt x="6040" y="7609"/>
                  </a:lnTo>
                  <a:cubicBezTo>
                    <a:pt x="6030" y="7608"/>
                    <a:pt x="6020" y="7608"/>
                    <a:pt x="6011" y="7608"/>
                  </a:cubicBezTo>
                  <a:cubicBezTo>
                    <a:pt x="5830" y="7608"/>
                    <a:pt x="5660" y="7692"/>
                    <a:pt x="5542" y="7829"/>
                  </a:cubicBezTo>
                  <a:cubicBezTo>
                    <a:pt x="5284" y="8140"/>
                    <a:pt x="4939" y="8279"/>
                    <a:pt x="4600" y="8279"/>
                  </a:cubicBezTo>
                  <a:cubicBezTo>
                    <a:pt x="3970" y="8279"/>
                    <a:pt x="3360" y="7800"/>
                    <a:pt x="3360" y="7054"/>
                  </a:cubicBezTo>
                  <a:cubicBezTo>
                    <a:pt x="3354" y="6303"/>
                    <a:pt x="3965" y="5818"/>
                    <a:pt x="4597" y="5818"/>
                  </a:cubicBezTo>
                  <a:cubicBezTo>
                    <a:pt x="4933" y="5818"/>
                    <a:pt x="5274" y="5954"/>
                    <a:pt x="5532" y="6259"/>
                  </a:cubicBezTo>
                  <a:cubicBezTo>
                    <a:pt x="5657" y="6403"/>
                    <a:pt x="5839" y="6489"/>
                    <a:pt x="6040" y="6489"/>
                  </a:cubicBezTo>
                  <a:lnTo>
                    <a:pt x="6499" y="6489"/>
                  </a:lnTo>
                  <a:cubicBezTo>
                    <a:pt x="6738" y="6489"/>
                    <a:pt x="6939" y="6288"/>
                    <a:pt x="6939" y="6039"/>
                  </a:cubicBezTo>
                  <a:lnTo>
                    <a:pt x="6939" y="3580"/>
                  </a:lnTo>
                  <a:lnTo>
                    <a:pt x="4480" y="3580"/>
                  </a:lnTo>
                  <a:cubicBezTo>
                    <a:pt x="4231" y="3580"/>
                    <a:pt x="4030" y="3379"/>
                    <a:pt x="4030" y="3139"/>
                  </a:cubicBezTo>
                  <a:lnTo>
                    <a:pt x="4030" y="2680"/>
                  </a:lnTo>
                  <a:cubicBezTo>
                    <a:pt x="4030" y="2489"/>
                    <a:pt x="4116" y="2297"/>
                    <a:pt x="4269" y="2173"/>
                  </a:cubicBezTo>
                  <a:cubicBezTo>
                    <a:pt x="5150" y="1436"/>
                    <a:pt x="4623" y="0"/>
                    <a:pt x="3465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299;p78">
              <a:extLst>
                <a:ext uri="{FF2B5EF4-FFF2-40B4-BE49-F238E27FC236}">
                  <a16:creationId xmlns:a16="http://schemas.microsoft.com/office/drawing/2014/main" id="{8434C6EA-6726-210B-FFE4-0F038C56D9AB}"/>
                </a:ext>
              </a:extLst>
            </p:cNvPr>
            <p:cNvSpPr/>
            <p:nvPr/>
          </p:nvSpPr>
          <p:spPr>
            <a:xfrm>
              <a:off x="1750141" y="2152862"/>
              <a:ext cx="41228" cy="182218"/>
            </a:xfrm>
            <a:custGeom>
              <a:avLst/>
              <a:gdLst/>
              <a:ahLst/>
              <a:cxnLst/>
              <a:rect l="l" t="t" r="r" b="b"/>
              <a:pathLst>
                <a:path w="1570" h="6939" extrusionOk="0">
                  <a:moveTo>
                    <a:pt x="221" y="1"/>
                  </a:moveTo>
                  <a:cubicBezTo>
                    <a:pt x="96" y="1"/>
                    <a:pt x="0" y="106"/>
                    <a:pt x="0" y="230"/>
                  </a:cubicBezTo>
                  <a:lnTo>
                    <a:pt x="0" y="6039"/>
                  </a:lnTo>
                  <a:cubicBezTo>
                    <a:pt x="0" y="6537"/>
                    <a:pt x="402" y="6939"/>
                    <a:pt x="900" y="6939"/>
                  </a:cubicBezTo>
                  <a:lnTo>
                    <a:pt x="1570" y="6939"/>
                  </a:lnTo>
                  <a:cubicBezTo>
                    <a:pt x="1072" y="6939"/>
                    <a:pt x="670" y="6537"/>
                    <a:pt x="670" y="6039"/>
                  </a:cubicBezTo>
                  <a:lnTo>
                    <a:pt x="670" y="230"/>
                  </a:lnTo>
                  <a:cubicBezTo>
                    <a:pt x="670" y="106"/>
                    <a:pt x="776" y="1"/>
                    <a:pt x="900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1300;p78">
              <a:extLst>
                <a:ext uri="{FF2B5EF4-FFF2-40B4-BE49-F238E27FC236}">
                  <a16:creationId xmlns:a16="http://schemas.microsoft.com/office/drawing/2014/main" id="{7A870148-C926-E263-7E9C-81D43706BA09}"/>
                </a:ext>
              </a:extLst>
            </p:cNvPr>
            <p:cNvSpPr/>
            <p:nvPr/>
          </p:nvSpPr>
          <p:spPr>
            <a:xfrm>
              <a:off x="1796832" y="2059035"/>
              <a:ext cx="50340" cy="93853"/>
            </a:xfrm>
            <a:custGeom>
              <a:avLst/>
              <a:gdLst/>
              <a:ahLst/>
              <a:cxnLst/>
              <a:rect l="l" t="t" r="r" b="b"/>
              <a:pathLst>
                <a:path w="1917" h="3574" extrusionOk="0">
                  <a:moveTo>
                    <a:pt x="1675" y="0"/>
                  </a:moveTo>
                  <a:cubicBezTo>
                    <a:pt x="582" y="0"/>
                    <a:pt x="1" y="1426"/>
                    <a:pt x="912" y="2176"/>
                  </a:cubicBezTo>
                  <a:cubicBezTo>
                    <a:pt x="1055" y="2301"/>
                    <a:pt x="1132" y="2492"/>
                    <a:pt x="1132" y="2683"/>
                  </a:cubicBezTo>
                  <a:lnTo>
                    <a:pt x="1132" y="3133"/>
                  </a:lnTo>
                  <a:cubicBezTo>
                    <a:pt x="1132" y="3373"/>
                    <a:pt x="931" y="3574"/>
                    <a:pt x="682" y="3574"/>
                  </a:cubicBezTo>
                  <a:lnTo>
                    <a:pt x="1132" y="3574"/>
                  </a:lnTo>
                  <a:cubicBezTo>
                    <a:pt x="1381" y="3574"/>
                    <a:pt x="1582" y="3373"/>
                    <a:pt x="1582" y="3133"/>
                  </a:cubicBezTo>
                  <a:lnTo>
                    <a:pt x="1582" y="2683"/>
                  </a:lnTo>
                  <a:cubicBezTo>
                    <a:pt x="1582" y="2492"/>
                    <a:pt x="1495" y="2301"/>
                    <a:pt x="1352" y="2176"/>
                  </a:cubicBezTo>
                  <a:cubicBezTo>
                    <a:pt x="548" y="1516"/>
                    <a:pt x="892" y="214"/>
                    <a:pt x="1917" y="23"/>
                  </a:cubicBezTo>
                  <a:cubicBezTo>
                    <a:pt x="1834" y="8"/>
                    <a:pt x="1753" y="0"/>
                    <a:pt x="1675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301;p78">
              <a:extLst>
                <a:ext uri="{FF2B5EF4-FFF2-40B4-BE49-F238E27FC236}">
                  <a16:creationId xmlns:a16="http://schemas.microsoft.com/office/drawing/2014/main" id="{BD2EB634-1B0A-3810-2449-C4CFFA6B39AE}"/>
                </a:ext>
              </a:extLst>
            </p:cNvPr>
            <p:cNvSpPr/>
            <p:nvPr/>
          </p:nvSpPr>
          <p:spPr>
            <a:xfrm>
              <a:off x="1750141" y="1970906"/>
              <a:ext cx="41228" cy="181982"/>
            </a:xfrm>
            <a:custGeom>
              <a:avLst/>
              <a:gdLst/>
              <a:ahLst/>
              <a:cxnLst/>
              <a:rect l="l" t="t" r="r" b="b"/>
              <a:pathLst>
                <a:path w="1570" h="6930" extrusionOk="0">
                  <a:moveTo>
                    <a:pt x="900" y="1"/>
                  </a:moveTo>
                  <a:cubicBezTo>
                    <a:pt x="402" y="1"/>
                    <a:pt x="0" y="403"/>
                    <a:pt x="0" y="900"/>
                  </a:cubicBezTo>
                  <a:lnTo>
                    <a:pt x="0" y="6709"/>
                  </a:lnTo>
                  <a:cubicBezTo>
                    <a:pt x="0" y="6834"/>
                    <a:pt x="96" y="6930"/>
                    <a:pt x="221" y="6930"/>
                  </a:cubicBezTo>
                  <a:lnTo>
                    <a:pt x="900" y="6930"/>
                  </a:lnTo>
                  <a:cubicBezTo>
                    <a:pt x="776" y="6930"/>
                    <a:pt x="670" y="6834"/>
                    <a:pt x="670" y="6709"/>
                  </a:cubicBezTo>
                  <a:lnTo>
                    <a:pt x="670" y="900"/>
                  </a:lnTo>
                  <a:cubicBezTo>
                    <a:pt x="670" y="403"/>
                    <a:pt x="1072" y="1"/>
                    <a:pt x="157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302;p78">
              <a:extLst>
                <a:ext uri="{FF2B5EF4-FFF2-40B4-BE49-F238E27FC236}">
                  <a16:creationId xmlns:a16="http://schemas.microsoft.com/office/drawing/2014/main" id="{0D99F052-4A53-236B-3F02-E6685EB02285}"/>
                </a:ext>
              </a:extLst>
            </p:cNvPr>
            <p:cNvSpPr/>
            <p:nvPr/>
          </p:nvSpPr>
          <p:spPr>
            <a:xfrm>
              <a:off x="1999953" y="2029518"/>
              <a:ext cx="41990" cy="64678"/>
            </a:xfrm>
            <a:custGeom>
              <a:avLst/>
              <a:gdLst/>
              <a:ahLst/>
              <a:cxnLst/>
              <a:rect l="l" t="t" r="r" b="b"/>
              <a:pathLst>
                <a:path w="1599" h="2463" extrusionOk="0">
                  <a:moveTo>
                    <a:pt x="256" y="0"/>
                  </a:moveTo>
                  <a:cubicBezTo>
                    <a:pt x="171" y="0"/>
                    <a:pt x="86" y="9"/>
                    <a:pt x="0" y="27"/>
                  </a:cubicBezTo>
                  <a:cubicBezTo>
                    <a:pt x="574" y="133"/>
                    <a:pt x="1005" y="640"/>
                    <a:pt x="1005" y="1233"/>
                  </a:cubicBezTo>
                  <a:cubicBezTo>
                    <a:pt x="1005" y="1826"/>
                    <a:pt x="594" y="2334"/>
                    <a:pt x="10" y="2449"/>
                  </a:cubicBezTo>
                  <a:lnTo>
                    <a:pt x="0" y="2449"/>
                  </a:lnTo>
                  <a:cubicBezTo>
                    <a:pt x="77" y="2458"/>
                    <a:pt x="153" y="2463"/>
                    <a:pt x="230" y="2463"/>
                  </a:cubicBezTo>
                  <a:cubicBezTo>
                    <a:pt x="307" y="2463"/>
                    <a:pt x="383" y="2458"/>
                    <a:pt x="460" y="2449"/>
                  </a:cubicBezTo>
                  <a:cubicBezTo>
                    <a:pt x="1139" y="2334"/>
                    <a:pt x="1599" y="1683"/>
                    <a:pt x="1465" y="1003"/>
                  </a:cubicBezTo>
                  <a:cubicBezTo>
                    <a:pt x="1356" y="411"/>
                    <a:pt x="832" y="0"/>
                    <a:pt x="256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1303;p78">
              <a:extLst>
                <a:ext uri="{FF2B5EF4-FFF2-40B4-BE49-F238E27FC236}">
                  <a16:creationId xmlns:a16="http://schemas.microsoft.com/office/drawing/2014/main" id="{7F25E9B9-9F0A-9874-C8EB-3114E93B984A}"/>
                </a:ext>
              </a:extLst>
            </p:cNvPr>
            <p:cNvSpPr/>
            <p:nvPr/>
          </p:nvSpPr>
          <p:spPr>
            <a:xfrm>
              <a:off x="1932097" y="1970906"/>
              <a:ext cx="23634" cy="76443"/>
            </a:xfrm>
            <a:custGeom>
              <a:avLst/>
              <a:gdLst/>
              <a:ahLst/>
              <a:cxnLst/>
              <a:rect l="l" t="t" r="r" b="b"/>
              <a:pathLst>
                <a:path w="900" h="2911" extrusionOk="0">
                  <a:moveTo>
                    <a:pt x="230" y="1"/>
                  </a:moveTo>
                  <a:cubicBezTo>
                    <a:pt x="106" y="1"/>
                    <a:pt x="0" y="96"/>
                    <a:pt x="0" y="221"/>
                  </a:cubicBezTo>
                  <a:lnTo>
                    <a:pt x="0" y="2460"/>
                  </a:lnTo>
                  <a:cubicBezTo>
                    <a:pt x="0" y="2709"/>
                    <a:pt x="201" y="2910"/>
                    <a:pt x="450" y="2910"/>
                  </a:cubicBezTo>
                  <a:lnTo>
                    <a:pt x="900" y="2910"/>
                  </a:lnTo>
                  <a:cubicBezTo>
                    <a:pt x="651" y="2910"/>
                    <a:pt x="450" y="2709"/>
                    <a:pt x="450" y="2460"/>
                  </a:cubicBezTo>
                  <a:lnTo>
                    <a:pt x="450" y="221"/>
                  </a:lnTo>
                  <a:cubicBezTo>
                    <a:pt x="450" y="96"/>
                    <a:pt x="546" y="1"/>
                    <a:pt x="670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1304;p78">
              <a:extLst>
                <a:ext uri="{FF2B5EF4-FFF2-40B4-BE49-F238E27FC236}">
                  <a16:creationId xmlns:a16="http://schemas.microsoft.com/office/drawing/2014/main" id="{0015258C-7511-4827-C464-2B1E94FD7C65}"/>
                </a:ext>
              </a:extLst>
            </p:cNvPr>
            <p:cNvSpPr/>
            <p:nvPr/>
          </p:nvSpPr>
          <p:spPr>
            <a:xfrm>
              <a:off x="1932097" y="2076708"/>
              <a:ext cx="23634" cy="76180"/>
            </a:xfrm>
            <a:custGeom>
              <a:avLst/>
              <a:gdLst/>
              <a:ahLst/>
              <a:cxnLst/>
              <a:rect l="l" t="t" r="r" b="b"/>
              <a:pathLst>
                <a:path w="900" h="2901" extrusionOk="0">
                  <a:moveTo>
                    <a:pt x="450" y="1"/>
                  </a:moveTo>
                  <a:cubicBezTo>
                    <a:pt x="201" y="1"/>
                    <a:pt x="0" y="202"/>
                    <a:pt x="0" y="441"/>
                  </a:cubicBezTo>
                  <a:lnTo>
                    <a:pt x="0" y="2901"/>
                  </a:lnTo>
                  <a:lnTo>
                    <a:pt x="450" y="2901"/>
                  </a:lnTo>
                  <a:lnTo>
                    <a:pt x="450" y="441"/>
                  </a:lnTo>
                  <a:cubicBezTo>
                    <a:pt x="450" y="192"/>
                    <a:pt x="651" y="1"/>
                    <a:pt x="900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305;p78">
              <a:extLst>
                <a:ext uri="{FF2B5EF4-FFF2-40B4-BE49-F238E27FC236}">
                  <a16:creationId xmlns:a16="http://schemas.microsoft.com/office/drawing/2014/main" id="{E23AA1CB-3F94-6B5C-057E-0731BD8F539E}"/>
                </a:ext>
              </a:extLst>
            </p:cNvPr>
            <p:cNvSpPr/>
            <p:nvPr/>
          </p:nvSpPr>
          <p:spPr>
            <a:xfrm>
              <a:off x="1981860" y="2152862"/>
              <a:ext cx="47268" cy="94011"/>
            </a:xfrm>
            <a:custGeom>
              <a:avLst/>
              <a:gdLst/>
              <a:ahLst/>
              <a:cxnLst/>
              <a:rect l="l" t="t" r="r" b="b"/>
              <a:pathLst>
                <a:path w="1800" h="3580" extrusionOk="0">
                  <a:moveTo>
                    <a:pt x="565" y="1"/>
                  </a:moveTo>
                  <a:cubicBezTo>
                    <a:pt x="814" y="1"/>
                    <a:pt x="1015" y="201"/>
                    <a:pt x="1015" y="450"/>
                  </a:cubicBezTo>
                  <a:lnTo>
                    <a:pt x="1015" y="910"/>
                  </a:lnTo>
                  <a:cubicBezTo>
                    <a:pt x="1015" y="1101"/>
                    <a:pt x="929" y="1283"/>
                    <a:pt x="785" y="1417"/>
                  </a:cubicBezTo>
                  <a:cubicBezTo>
                    <a:pt x="0" y="2068"/>
                    <a:pt x="316" y="3331"/>
                    <a:pt x="1311" y="3551"/>
                  </a:cubicBezTo>
                  <a:cubicBezTo>
                    <a:pt x="1393" y="3570"/>
                    <a:pt x="1474" y="3580"/>
                    <a:pt x="1555" y="3580"/>
                  </a:cubicBezTo>
                  <a:cubicBezTo>
                    <a:pt x="1637" y="3580"/>
                    <a:pt x="1718" y="3570"/>
                    <a:pt x="1799" y="3551"/>
                  </a:cubicBezTo>
                  <a:lnTo>
                    <a:pt x="1761" y="3551"/>
                  </a:lnTo>
                  <a:cubicBezTo>
                    <a:pt x="766" y="3331"/>
                    <a:pt x="450" y="2068"/>
                    <a:pt x="1235" y="1417"/>
                  </a:cubicBezTo>
                  <a:cubicBezTo>
                    <a:pt x="1378" y="1283"/>
                    <a:pt x="1464" y="1101"/>
                    <a:pt x="1464" y="910"/>
                  </a:cubicBezTo>
                  <a:lnTo>
                    <a:pt x="1464" y="450"/>
                  </a:lnTo>
                  <a:cubicBezTo>
                    <a:pt x="1464" y="201"/>
                    <a:pt x="1263" y="1"/>
                    <a:pt x="1015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306;p78">
              <a:extLst>
                <a:ext uri="{FF2B5EF4-FFF2-40B4-BE49-F238E27FC236}">
                  <a16:creationId xmlns:a16="http://schemas.microsoft.com/office/drawing/2014/main" id="{B3B597D8-098C-55FA-8158-1DF639305E3E}"/>
                </a:ext>
              </a:extLst>
            </p:cNvPr>
            <p:cNvSpPr/>
            <p:nvPr/>
          </p:nvSpPr>
          <p:spPr>
            <a:xfrm>
              <a:off x="1920542" y="2152862"/>
              <a:ext cx="23398" cy="76417"/>
            </a:xfrm>
            <a:custGeom>
              <a:avLst/>
              <a:gdLst/>
              <a:ahLst/>
              <a:cxnLst/>
              <a:rect l="l" t="t" r="r" b="b"/>
              <a:pathLst>
                <a:path w="891" h="2910" extrusionOk="0">
                  <a:moveTo>
                    <a:pt x="440" y="1"/>
                  </a:moveTo>
                  <a:lnTo>
                    <a:pt x="440" y="2460"/>
                  </a:lnTo>
                  <a:cubicBezTo>
                    <a:pt x="440" y="2709"/>
                    <a:pt x="239" y="2910"/>
                    <a:pt x="0" y="2910"/>
                  </a:cubicBezTo>
                  <a:lnTo>
                    <a:pt x="440" y="2910"/>
                  </a:lnTo>
                  <a:cubicBezTo>
                    <a:pt x="689" y="2910"/>
                    <a:pt x="890" y="2709"/>
                    <a:pt x="890" y="2460"/>
                  </a:cubicBezTo>
                  <a:lnTo>
                    <a:pt x="890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1307;p78">
              <a:extLst>
                <a:ext uri="{FF2B5EF4-FFF2-40B4-BE49-F238E27FC236}">
                  <a16:creationId xmlns:a16="http://schemas.microsoft.com/office/drawing/2014/main" id="{8C1AFDA1-7CF7-6B15-BB14-084145DD7BD0}"/>
                </a:ext>
              </a:extLst>
            </p:cNvPr>
            <p:cNvSpPr/>
            <p:nvPr/>
          </p:nvSpPr>
          <p:spPr>
            <a:xfrm>
              <a:off x="1834068" y="2211605"/>
              <a:ext cx="42252" cy="64888"/>
            </a:xfrm>
            <a:custGeom>
              <a:avLst/>
              <a:gdLst/>
              <a:ahLst/>
              <a:cxnLst/>
              <a:rect l="l" t="t" r="r" b="b"/>
              <a:pathLst>
                <a:path w="1609" h="2471" extrusionOk="0">
                  <a:moveTo>
                    <a:pt x="1371" y="1"/>
                  </a:moveTo>
                  <a:cubicBezTo>
                    <a:pt x="1295" y="1"/>
                    <a:pt x="1221" y="8"/>
                    <a:pt x="1149" y="22"/>
                  </a:cubicBezTo>
                  <a:cubicBezTo>
                    <a:pt x="460" y="137"/>
                    <a:pt x="1" y="788"/>
                    <a:pt x="135" y="1467"/>
                  </a:cubicBezTo>
                  <a:cubicBezTo>
                    <a:pt x="243" y="2060"/>
                    <a:pt x="767" y="2471"/>
                    <a:pt x="1350" y="2471"/>
                  </a:cubicBezTo>
                  <a:cubicBezTo>
                    <a:pt x="1435" y="2471"/>
                    <a:pt x="1522" y="2462"/>
                    <a:pt x="1609" y="2443"/>
                  </a:cubicBezTo>
                  <a:cubicBezTo>
                    <a:pt x="929" y="2309"/>
                    <a:pt x="489" y="1649"/>
                    <a:pt x="633" y="970"/>
                  </a:cubicBezTo>
                  <a:cubicBezTo>
                    <a:pt x="738" y="491"/>
                    <a:pt x="1121" y="118"/>
                    <a:pt x="1599" y="22"/>
                  </a:cubicBezTo>
                  <a:cubicBezTo>
                    <a:pt x="1523" y="8"/>
                    <a:pt x="1446" y="1"/>
                    <a:pt x="1371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308;p78">
              <a:extLst>
                <a:ext uri="{FF2B5EF4-FFF2-40B4-BE49-F238E27FC236}">
                  <a16:creationId xmlns:a16="http://schemas.microsoft.com/office/drawing/2014/main" id="{59C4EAA3-06CC-FCE4-799E-C414ADAC06A6}"/>
                </a:ext>
              </a:extLst>
            </p:cNvPr>
            <p:cNvSpPr/>
            <p:nvPr/>
          </p:nvSpPr>
          <p:spPr>
            <a:xfrm>
              <a:off x="1920542" y="2258663"/>
              <a:ext cx="29175" cy="76417"/>
            </a:xfrm>
            <a:custGeom>
              <a:avLst/>
              <a:gdLst/>
              <a:ahLst/>
              <a:cxnLst/>
              <a:rect l="l" t="t" r="r" b="b"/>
              <a:pathLst>
                <a:path w="1111" h="2910" extrusionOk="0">
                  <a:moveTo>
                    <a:pt x="0" y="1"/>
                  </a:moveTo>
                  <a:cubicBezTo>
                    <a:pt x="239" y="1"/>
                    <a:pt x="440" y="202"/>
                    <a:pt x="440" y="450"/>
                  </a:cubicBezTo>
                  <a:lnTo>
                    <a:pt x="440" y="2680"/>
                  </a:lnTo>
                  <a:cubicBezTo>
                    <a:pt x="440" y="2805"/>
                    <a:pt x="546" y="2910"/>
                    <a:pt x="670" y="2910"/>
                  </a:cubicBezTo>
                  <a:lnTo>
                    <a:pt x="1110" y="2910"/>
                  </a:lnTo>
                  <a:cubicBezTo>
                    <a:pt x="986" y="2910"/>
                    <a:pt x="890" y="2805"/>
                    <a:pt x="890" y="2680"/>
                  </a:cubicBezTo>
                  <a:lnTo>
                    <a:pt x="890" y="450"/>
                  </a:lnTo>
                  <a:cubicBezTo>
                    <a:pt x="890" y="202"/>
                    <a:pt x="689" y="1"/>
                    <a:pt x="440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11317;p78">
            <a:extLst>
              <a:ext uri="{FF2B5EF4-FFF2-40B4-BE49-F238E27FC236}">
                <a16:creationId xmlns:a16="http://schemas.microsoft.com/office/drawing/2014/main" id="{5C0DC92E-52F0-F0E7-09FC-000DB970A40E}"/>
              </a:ext>
            </a:extLst>
          </p:cNvPr>
          <p:cNvGrpSpPr>
            <a:grpSpLocks noChangeAspect="1"/>
          </p:cNvGrpSpPr>
          <p:nvPr/>
        </p:nvGrpSpPr>
        <p:grpSpPr>
          <a:xfrm>
            <a:off x="8227370" y="3596199"/>
            <a:ext cx="1234966" cy="1049444"/>
            <a:chOff x="2659157" y="2017412"/>
            <a:chExt cx="319190" cy="271240"/>
          </a:xfrm>
        </p:grpSpPr>
        <p:sp>
          <p:nvSpPr>
            <p:cNvPr id="84" name="Google Shape;11318;p78">
              <a:extLst>
                <a:ext uri="{FF2B5EF4-FFF2-40B4-BE49-F238E27FC236}">
                  <a16:creationId xmlns:a16="http://schemas.microsoft.com/office/drawing/2014/main" id="{3DDE68A5-62E2-16E8-D47B-01836AD65405}"/>
                </a:ext>
              </a:extLst>
            </p:cNvPr>
            <p:cNvSpPr/>
            <p:nvPr/>
          </p:nvSpPr>
          <p:spPr>
            <a:xfrm>
              <a:off x="2808183" y="2086765"/>
              <a:ext cx="164125" cy="149314"/>
            </a:xfrm>
            <a:custGeom>
              <a:avLst/>
              <a:gdLst/>
              <a:ahLst/>
              <a:cxnLst/>
              <a:rect l="l" t="t" r="r" b="b"/>
              <a:pathLst>
                <a:path w="6250" h="5686" extrusionOk="0">
                  <a:moveTo>
                    <a:pt x="3934" y="1"/>
                  </a:moveTo>
                  <a:lnTo>
                    <a:pt x="2728" y="919"/>
                  </a:lnTo>
                  <a:lnTo>
                    <a:pt x="1733" y="584"/>
                  </a:lnTo>
                  <a:lnTo>
                    <a:pt x="0" y="1991"/>
                  </a:lnTo>
                  <a:lnTo>
                    <a:pt x="2670" y="5685"/>
                  </a:lnTo>
                  <a:lnTo>
                    <a:pt x="6250" y="3140"/>
                  </a:lnTo>
                  <a:lnTo>
                    <a:pt x="3934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319;p78">
              <a:extLst>
                <a:ext uri="{FF2B5EF4-FFF2-40B4-BE49-F238E27FC236}">
                  <a16:creationId xmlns:a16="http://schemas.microsoft.com/office/drawing/2014/main" id="{91041EBD-7A25-D244-AF3D-028843C32962}"/>
                </a:ext>
              </a:extLst>
            </p:cNvPr>
            <p:cNvSpPr/>
            <p:nvPr/>
          </p:nvSpPr>
          <p:spPr>
            <a:xfrm>
              <a:off x="2881816" y="2017412"/>
              <a:ext cx="96532" cy="177334"/>
            </a:xfrm>
            <a:custGeom>
              <a:avLst/>
              <a:gdLst/>
              <a:ahLst/>
              <a:cxnLst/>
              <a:rect l="l" t="t" r="r" b="b"/>
              <a:pathLst>
                <a:path w="3676" h="6753" extrusionOk="0">
                  <a:moveTo>
                    <a:pt x="3675" y="0"/>
                  </a:moveTo>
                  <a:lnTo>
                    <a:pt x="106" y="2536"/>
                  </a:lnTo>
                  <a:cubicBezTo>
                    <a:pt x="10" y="2594"/>
                    <a:pt x="0" y="2718"/>
                    <a:pt x="58" y="2804"/>
                  </a:cubicBezTo>
                  <a:lnTo>
                    <a:pt x="3063" y="6680"/>
                  </a:lnTo>
                  <a:cubicBezTo>
                    <a:pt x="3101" y="6729"/>
                    <a:pt x="3153" y="6753"/>
                    <a:pt x="3208" y="6753"/>
                  </a:cubicBezTo>
                  <a:cubicBezTo>
                    <a:pt x="3250" y="6753"/>
                    <a:pt x="3293" y="6738"/>
                    <a:pt x="3331" y="6709"/>
                  </a:cubicBezTo>
                  <a:lnTo>
                    <a:pt x="3675" y="6441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320;p78">
              <a:extLst>
                <a:ext uri="{FF2B5EF4-FFF2-40B4-BE49-F238E27FC236}">
                  <a16:creationId xmlns:a16="http://schemas.microsoft.com/office/drawing/2014/main" id="{F88CE408-BB72-6383-C6D4-0BFC01C41E0F}"/>
                </a:ext>
              </a:extLst>
            </p:cNvPr>
            <p:cNvSpPr/>
            <p:nvPr/>
          </p:nvSpPr>
          <p:spPr>
            <a:xfrm>
              <a:off x="2947650" y="2150603"/>
              <a:ext cx="30698" cy="44196"/>
            </a:xfrm>
            <a:custGeom>
              <a:avLst/>
              <a:gdLst/>
              <a:ahLst/>
              <a:cxnLst/>
              <a:rect l="l" t="t" r="r" b="b"/>
              <a:pathLst>
                <a:path w="1169" h="1683" extrusionOk="0">
                  <a:moveTo>
                    <a:pt x="1168" y="0"/>
                  </a:moveTo>
                  <a:lnTo>
                    <a:pt x="1" y="890"/>
                  </a:lnTo>
                  <a:lnTo>
                    <a:pt x="556" y="1608"/>
                  </a:lnTo>
                  <a:cubicBezTo>
                    <a:pt x="595" y="1658"/>
                    <a:pt x="650" y="1683"/>
                    <a:pt x="707" y="1683"/>
                  </a:cubicBezTo>
                  <a:cubicBezTo>
                    <a:pt x="747" y="1683"/>
                    <a:pt x="788" y="1670"/>
                    <a:pt x="824" y="1646"/>
                  </a:cubicBezTo>
                  <a:lnTo>
                    <a:pt x="1168" y="136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321;p78">
              <a:extLst>
                <a:ext uri="{FF2B5EF4-FFF2-40B4-BE49-F238E27FC236}">
                  <a16:creationId xmlns:a16="http://schemas.microsoft.com/office/drawing/2014/main" id="{FC3F0F89-6731-A086-6EAA-76429EA92D27}"/>
                </a:ext>
              </a:extLst>
            </p:cNvPr>
            <p:cNvSpPr/>
            <p:nvPr/>
          </p:nvSpPr>
          <p:spPr>
            <a:xfrm>
              <a:off x="2818976" y="2136029"/>
              <a:ext cx="124682" cy="83034"/>
            </a:xfrm>
            <a:custGeom>
              <a:avLst/>
              <a:gdLst/>
              <a:ahLst/>
              <a:cxnLst/>
              <a:rect l="l" t="t" r="r" b="b"/>
              <a:pathLst>
                <a:path w="4748" h="3162" extrusionOk="0">
                  <a:moveTo>
                    <a:pt x="546" y="0"/>
                  </a:moveTo>
                  <a:lnTo>
                    <a:pt x="1" y="1005"/>
                  </a:lnTo>
                  <a:lnTo>
                    <a:pt x="3829" y="3092"/>
                  </a:lnTo>
                  <a:cubicBezTo>
                    <a:pt x="3916" y="3139"/>
                    <a:pt x="4009" y="3162"/>
                    <a:pt x="4101" y="3162"/>
                  </a:cubicBezTo>
                  <a:cubicBezTo>
                    <a:pt x="4303" y="3162"/>
                    <a:pt x="4499" y="3053"/>
                    <a:pt x="4604" y="2862"/>
                  </a:cubicBezTo>
                  <a:cubicBezTo>
                    <a:pt x="4748" y="2584"/>
                    <a:pt x="4652" y="2240"/>
                    <a:pt x="4374" y="2087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322;p78">
              <a:extLst>
                <a:ext uri="{FF2B5EF4-FFF2-40B4-BE49-F238E27FC236}">
                  <a16:creationId xmlns:a16="http://schemas.microsoft.com/office/drawing/2014/main" id="{81BEB1E1-1374-50A6-D17B-F48C8C817CCC}"/>
                </a:ext>
              </a:extLst>
            </p:cNvPr>
            <p:cNvSpPr/>
            <p:nvPr/>
          </p:nvSpPr>
          <p:spPr>
            <a:xfrm>
              <a:off x="2867741" y="2177730"/>
              <a:ext cx="73160" cy="41360"/>
            </a:xfrm>
            <a:custGeom>
              <a:avLst/>
              <a:gdLst/>
              <a:ahLst/>
              <a:cxnLst/>
              <a:rect l="l" t="t" r="r" b="b"/>
              <a:pathLst>
                <a:path w="2786" h="1575" extrusionOk="0">
                  <a:moveTo>
                    <a:pt x="240" y="1"/>
                  </a:moveTo>
                  <a:lnTo>
                    <a:pt x="1" y="432"/>
                  </a:lnTo>
                  <a:lnTo>
                    <a:pt x="1972" y="1504"/>
                  </a:lnTo>
                  <a:cubicBezTo>
                    <a:pt x="2058" y="1552"/>
                    <a:pt x="2152" y="1575"/>
                    <a:pt x="2244" y="1575"/>
                  </a:cubicBezTo>
                  <a:cubicBezTo>
                    <a:pt x="2478" y="1575"/>
                    <a:pt x="2703" y="1428"/>
                    <a:pt x="2785" y="1188"/>
                  </a:cubicBezTo>
                  <a:lnTo>
                    <a:pt x="2785" y="1188"/>
                  </a:lnTo>
                  <a:cubicBezTo>
                    <a:pt x="2729" y="1205"/>
                    <a:pt x="2672" y="1214"/>
                    <a:pt x="2615" y="1214"/>
                  </a:cubicBezTo>
                  <a:cubicBezTo>
                    <a:pt x="2517" y="1214"/>
                    <a:pt x="2421" y="1188"/>
                    <a:pt x="2336" y="1140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1323;p78">
              <a:extLst>
                <a:ext uri="{FF2B5EF4-FFF2-40B4-BE49-F238E27FC236}">
                  <a16:creationId xmlns:a16="http://schemas.microsoft.com/office/drawing/2014/main" id="{910D29F6-F92C-D3D2-6B38-186D7F5F51A4}"/>
                </a:ext>
              </a:extLst>
            </p:cNvPr>
            <p:cNvSpPr/>
            <p:nvPr/>
          </p:nvSpPr>
          <p:spPr>
            <a:xfrm>
              <a:off x="2795867" y="2157641"/>
              <a:ext cx="124919" cy="82798"/>
            </a:xfrm>
            <a:custGeom>
              <a:avLst/>
              <a:gdLst/>
              <a:ahLst/>
              <a:cxnLst/>
              <a:rect l="l" t="t" r="r" b="b"/>
              <a:pathLst>
                <a:path w="4757" h="3153" extrusionOk="0">
                  <a:moveTo>
                    <a:pt x="546" y="0"/>
                  </a:moveTo>
                  <a:lnTo>
                    <a:pt x="0" y="996"/>
                  </a:lnTo>
                  <a:lnTo>
                    <a:pt x="3829" y="3082"/>
                  </a:lnTo>
                  <a:cubicBezTo>
                    <a:pt x="3916" y="3130"/>
                    <a:pt x="4010" y="3153"/>
                    <a:pt x="4102" y="3153"/>
                  </a:cubicBezTo>
                  <a:cubicBezTo>
                    <a:pt x="4304" y="3153"/>
                    <a:pt x="4499" y="3046"/>
                    <a:pt x="4604" y="2862"/>
                  </a:cubicBezTo>
                  <a:cubicBezTo>
                    <a:pt x="4757" y="2584"/>
                    <a:pt x="4652" y="2240"/>
                    <a:pt x="4374" y="2087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324;p78">
              <a:extLst>
                <a:ext uri="{FF2B5EF4-FFF2-40B4-BE49-F238E27FC236}">
                  <a16:creationId xmlns:a16="http://schemas.microsoft.com/office/drawing/2014/main" id="{84D83435-768C-1BF2-8FD1-043360F23F9C}"/>
                </a:ext>
              </a:extLst>
            </p:cNvPr>
            <p:cNvSpPr/>
            <p:nvPr/>
          </p:nvSpPr>
          <p:spPr>
            <a:xfrm>
              <a:off x="2852667" y="2204620"/>
              <a:ext cx="65099" cy="35845"/>
            </a:xfrm>
            <a:custGeom>
              <a:avLst/>
              <a:gdLst/>
              <a:ahLst/>
              <a:cxnLst/>
              <a:rect l="l" t="t" r="r" b="b"/>
              <a:pathLst>
                <a:path w="2479" h="1365" extrusionOk="0">
                  <a:moveTo>
                    <a:pt x="220" y="1"/>
                  </a:moveTo>
                  <a:lnTo>
                    <a:pt x="0" y="384"/>
                  </a:lnTo>
                  <a:lnTo>
                    <a:pt x="1666" y="1293"/>
                  </a:lnTo>
                  <a:cubicBezTo>
                    <a:pt x="1752" y="1342"/>
                    <a:pt x="1845" y="1364"/>
                    <a:pt x="1937" y="1364"/>
                  </a:cubicBezTo>
                  <a:cubicBezTo>
                    <a:pt x="2171" y="1364"/>
                    <a:pt x="2397" y="1218"/>
                    <a:pt x="2479" y="977"/>
                  </a:cubicBezTo>
                  <a:lnTo>
                    <a:pt x="2479" y="977"/>
                  </a:lnTo>
                  <a:cubicBezTo>
                    <a:pt x="2405" y="1012"/>
                    <a:pt x="2325" y="1029"/>
                    <a:pt x="2245" y="1029"/>
                  </a:cubicBezTo>
                  <a:cubicBezTo>
                    <a:pt x="2150" y="1029"/>
                    <a:pt x="2055" y="1005"/>
                    <a:pt x="1972" y="958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325;p78">
              <a:extLst>
                <a:ext uri="{FF2B5EF4-FFF2-40B4-BE49-F238E27FC236}">
                  <a16:creationId xmlns:a16="http://schemas.microsoft.com/office/drawing/2014/main" id="{A8038936-6B4B-2AF4-8236-3283D48CC4EB}"/>
                </a:ext>
              </a:extLst>
            </p:cNvPr>
            <p:cNvSpPr/>
            <p:nvPr/>
          </p:nvSpPr>
          <p:spPr>
            <a:xfrm>
              <a:off x="2772732" y="2178990"/>
              <a:ext cx="124945" cy="83060"/>
            </a:xfrm>
            <a:custGeom>
              <a:avLst/>
              <a:gdLst/>
              <a:ahLst/>
              <a:cxnLst/>
              <a:rect l="l" t="t" r="r" b="b"/>
              <a:pathLst>
                <a:path w="4758" h="3163" extrusionOk="0">
                  <a:moveTo>
                    <a:pt x="546" y="1"/>
                  </a:moveTo>
                  <a:lnTo>
                    <a:pt x="1" y="1006"/>
                  </a:lnTo>
                  <a:lnTo>
                    <a:pt x="3829" y="3092"/>
                  </a:lnTo>
                  <a:cubicBezTo>
                    <a:pt x="3916" y="3140"/>
                    <a:pt x="4009" y="3163"/>
                    <a:pt x="4101" y="3163"/>
                  </a:cubicBezTo>
                  <a:cubicBezTo>
                    <a:pt x="4303" y="3163"/>
                    <a:pt x="4499" y="3053"/>
                    <a:pt x="4604" y="2862"/>
                  </a:cubicBezTo>
                  <a:cubicBezTo>
                    <a:pt x="4757" y="2585"/>
                    <a:pt x="4652" y="2240"/>
                    <a:pt x="4375" y="2097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326;p78">
              <a:extLst>
                <a:ext uri="{FF2B5EF4-FFF2-40B4-BE49-F238E27FC236}">
                  <a16:creationId xmlns:a16="http://schemas.microsoft.com/office/drawing/2014/main" id="{A7E90C5F-4495-EF52-8446-56A9C0568304}"/>
                </a:ext>
              </a:extLst>
            </p:cNvPr>
            <p:cNvSpPr/>
            <p:nvPr/>
          </p:nvSpPr>
          <p:spPr>
            <a:xfrm>
              <a:off x="2837594" y="2231011"/>
              <a:ext cx="56800" cy="31013"/>
            </a:xfrm>
            <a:custGeom>
              <a:avLst/>
              <a:gdLst/>
              <a:ahLst/>
              <a:cxnLst/>
              <a:rect l="l" t="t" r="r" b="b"/>
              <a:pathLst>
                <a:path w="2163" h="1181" extrusionOk="0">
                  <a:moveTo>
                    <a:pt x="211" y="1"/>
                  </a:moveTo>
                  <a:lnTo>
                    <a:pt x="0" y="365"/>
                  </a:lnTo>
                  <a:lnTo>
                    <a:pt x="1359" y="1111"/>
                  </a:lnTo>
                  <a:cubicBezTo>
                    <a:pt x="1445" y="1158"/>
                    <a:pt x="1539" y="1181"/>
                    <a:pt x="1631" y="1181"/>
                  </a:cubicBezTo>
                  <a:cubicBezTo>
                    <a:pt x="1856" y="1181"/>
                    <a:pt x="2075" y="1048"/>
                    <a:pt x="2163" y="824"/>
                  </a:cubicBezTo>
                  <a:lnTo>
                    <a:pt x="2163" y="824"/>
                  </a:lnTo>
                  <a:cubicBezTo>
                    <a:pt x="2092" y="853"/>
                    <a:pt x="2019" y="868"/>
                    <a:pt x="1946" y="868"/>
                  </a:cubicBezTo>
                  <a:cubicBezTo>
                    <a:pt x="1853" y="868"/>
                    <a:pt x="1761" y="844"/>
                    <a:pt x="1675" y="795"/>
                  </a:cubicBezTo>
                  <a:lnTo>
                    <a:pt x="211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327;p78">
              <a:extLst>
                <a:ext uri="{FF2B5EF4-FFF2-40B4-BE49-F238E27FC236}">
                  <a16:creationId xmlns:a16="http://schemas.microsoft.com/office/drawing/2014/main" id="{41E4C2A2-0984-BD75-75AA-4665CF8C68A6}"/>
                </a:ext>
              </a:extLst>
            </p:cNvPr>
            <p:cNvSpPr/>
            <p:nvPr/>
          </p:nvSpPr>
          <p:spPr>
            <a:xfrm>
              <a:off x="2749623" y="2200602"/>
              <a:ext cx="124919" cy="82955"/>
            </a:xfrm>
            <a:custGeom>
              <a:avLst/>
              <a:gdLst/>
              <a:ahLst/>
              <a:cxnLst/>
              <a:rect l="l" t="t" r="r" b="b"/>
              <a:pathLst>
                <a:path w="4757" h="3159" extrusionOk="0">
                  <a:moveTo>
                    <a:pt x="546" y="1"/>
                  </a:moveTo>
                  <a:lnTo>
                    <a:pt x="0" y="996"/>
                  </a:lnTo>
                  <a:lnTo>
                    <a:pt x="3829" y="3092"/>
                  </a:lnTo>
                  <a:cubicBezTo>
                    <a:pt x="3915" y="3137"/>
                    <a:pt x="4008" y="3158"/>
                    <a:pt x="4100" y="3158"/>
                  </a:cubicBezTo>
                  <a:cubicBezTo>
                    <a:pt x="4302" y="3158"/>
                    <a:pt x="4498" y="3053"/>
                    <a:pt x="4604" y="2862"/>
                  </a:cubicBezTo>
                  <a:cubicBezTo>
                    <a:pt x="4757" y="2585"/>
                    <a:pt x="4652" y="2240"/>
                    <a:pt x="4374" y="2087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328;p78">
              <a:extLst>
                <a:ext uri="{FF2B5EF4-FFF2-40B4-BE49-F238E27FC236}">
                  <a16:creationId xmlns:a16="http://schemas.microsoft.com/office/drawing/2014/main" id="{3B320B4C-D614-54D8-D262-9D37FF98445E}"/>
                </a:ext>
              </a:extLst>
            </p:cNvPr>
            <p:cNvSpPr/>
            <p:nvPr/>
          </p:nvSpPr>
          <p:spPr>
            <a:xfrm>
              <a:off x="2822495" y="2255906"/>
              <a:ext cx="49054" cy="27494"/>
            </a:xfrm>
            <a:custGeom>
              <a:avLst/>
              <a:gdLst/>
              <a:ahLst/>
              <a:cxnLst/>
              <a:rect l="l" t="t" r="r" b="b"/>
              <a:pathLst>
                <a:path w="1868" h="1047" extrusionOk="0">
                  <a:moveTo>
                    <a:pt x="240" y="0"/>
                  </a:moveTo>
                  <a:lnTo>
                    <a:pt x="1" y="402"/>
                  </a:lnTo>
                  <a:lnTo>
                    <a:pt x="1054" y="976"/>
                  </a:lnTo>
                  <a:cubicBezTo>
                    <a:pt x="1140" y="1024"/>
                    <a:pt x="1234" y="1047"/>
                    <a:pt x="1326" y="1047"/>
                  </a:cubicBezTo>
                  <a:cubicBezTo>
                    <a:pt x="1528" y="1047"/>
                    <a:pt x="1724" y="938"/>
                    <a:pt x="1829" y="747"/>
                  </a:cubicBezTo>
                  <a:cubicBezTo>
                    <a:pt x="1848" y="728"/>
                    <a:pt x="1857" y="699"/>
                    <a:pt x="1867" y="670"/>
                  </a:cubicBezTo>
                  <a:lnTo>
                    <a:pt x="1867" y="670"/>
                  </a:lnTo>
                  <a:cubicBezTo>
                    <a:pt x="1801" y="695"/>
                    <a:pt x="1732" y="707"/>
                    <a:pt x="1663" y="707"/>
                  </a:cubicBezTo>
                  <a:cubicBezTo>
                    <a:pt x="1572" y="707"/>
                    <a:pt x="1480" y="685"/>
                    <a:pt x="1398" y="642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329;p78">
              <a:extLst>
                <a:ext uri="{FF2B5EF4-FFF2-40B4-BE49-F238E27FC236}">
                  <a16:creationId xmlns:a16="http://schemas.microsoft.com/office/drawing/2014/main" id="{1606FFC8-10AF-FD3B-0AE8-D59B29D03C17}"/>
                </a:ext>
              </a:extLst>
            </p:cNvPr>
            <p:cNvSpPr/>
            <p:nvPr/>
          </p:nvSpPr>
          <p:spPr>
            <a:xfrm>
              <a:off x="2673968" y="2097059"/>
              <a:ext cx="159109" cy="144036"/>
            </a:xfrm>
            <a:custGeom>
              <a:avLst/>
              <a:gdLst/>
              <a:ahLst/>
              <a:cxnLst/>
              <a:rect l="l" t="t" r="r" b="b"/>
              <a:pathLst>
                <a:path w="6059" h="5485" extrusionOk="0">
                  <a:moveTo>
                    <a:pt x="1896" y="1"/>
                  </a:moveTo>
                  <a:lnTo>
                    <a:pt x="1" y="3418"/>
                  </a:lnTo>
                  <a:lnTo>
                    <a:pt x="3877" y="5485"/>
                  </a:lnTo>
                  <a:lnTo>
                    <a:pt x="6059" y="1484"/>
                  </a:lnTo>
                  <a:lnTo>
                    <a:pt x="4145" y="680"/>
                  </a:lnTo>
                  <a:cubicBezTo>
                    <a:pt x="4106" y="661"/>
                    <a:pt x="4078" y="661"/>
                    <a:pt x="4039" y="661"/>
                  </a:cubicBezTo>
                  <a:lnTo>
                    <a:pt x="3274" y="757"/>
                  </a:lnTo>
                  <a:cubicBezTo>
                    <a:pt x="3226" y="757"/>
                    <a:pt x="3188" y="747"/>
                    <a:pt x="3149" y="728"/>
                  </a:cubicBezTo>
                  <a:lnTo>
                    <a:pt x="1896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330;p78">
              <a:extLst>
                <a:ext uri="{FF2B5EF4-FFF2-40B4-BE49-F238E27FC236}">
                  <a16:creationId xmlns:a16="http://schemas.microsoft.com/office/drawing/2014/main" id="{3667A0A4-907C-9463-F7EF-EA3DCE56BBA0}"/>
                </a:ext>
              </a:extLst>
            </p:cNvPr>
            <p:cNvSpPr/>
            <p:nvPr/>
          </p:nvSpPr>
          <p:spPr>
            <a:xfrm>
              <a:off x="2659157" y="2039261"/>
              <a:ext cx="98528" cy="170191"/>
            </a:xfrm>
            <a:custGeom>
              <a:avLst/>
              <a:gdLst/>
              <a:ahLst/>
              <a:cxnLst/>
              <a:rect l="l" t="t" r="r" b="b"/>
              <a:pathLst>
                <a:path w="3752" h="6481" extrusionOk="0">
                  <a:moveTo>
                    <a:pt x="0" y="1"/>
                  </a:moveTo>
                  <a:lnTo>
                    <a:pt x="0" y="5810"/>
                  </a:lnTo>
                  <a:lnTo>
                    <a:pt x="1101" y="6451"/>
                  </a:lnTo>
                  <a:cubicBezTo>
                    <a:pt x="1133" y="6471"/>
                    <a:pt x="1170" y="6480"/>
                    <a:pt x="1207" y="6480"/>
                  </a:cubicBezTo>
                  <a:cubicBezTo>
                    <a:pt x="1279" y="6480"/>
                    <a:pt x="1350" y="6444"/>
                    <a:pt x="1388" y="6375"/>
                  </a:cubicBezTo>
                  <a:lnTo>
                    <a:pt x="3694" y="2384"/>
                  </a:lnTo>
                  <a:cubicBezTo>
                    <a:pt x="3752" y="2288"/>
                    <a:pt x="3713" y="2154"/>
                    <a:pt x="3618" y="209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1331;p78">
              <a:extLst>
                <a:ext uri="{FF2B5EF4-FFF2-40B4-BE49-F238E27FC236}">
                  <a16:creationId xmlns:a16="http://schemas.microsoft.com/office/drawing/2014/main" id="{0A6A70C0-FAB7-19AF-1074-6A5BBE1D14B1}"/>
                </a:ext>
              </a:extLst>
            </p:cNvPr>
            <p:cNvSpPr/>
            <p:nvPr/>
          </p:nvSpPr>
          <p:spPr>
            <a:xfrm>
              <a:off x="2659157" y="2039261"/>
              <a:ext cx="75918" cy="159109"/>
            </a:xfrm>
            <a:custGeom>
              <a:avLst/>
              <a:gdLst/>
              <a:ahLst/>
              <a:cxnLst/>
              <a:rect l="l" t="t" r="r" b="b"/>
              <a:pathLst>
                <a:path w="2891" h="6059" extrusionOk="0">
                  <a:moveTo>
                    <a:pt x="0" y="1"/>
                  </a:moveTo>
                  <a:lnTo>
                    <a:pt x="0" y="5810"/>
                  </a:lnTo>
                  <a:lnTo>
                    <a:pt x="431" y="6059"/>
                  </a:lnTo>
                  <a:lnTo>
                    <a:pt x="2890" y="16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1332;p78">
              <a:extLst>
                <a:ext uri="{FF2B5EF4-FFF2-40B4-BE49-F238E27FC236}">
                  <a16:creationId xmlns:a16="http://schemas.microsoft.com/office/drawing/2014/main" id="{12DB4CF0-7B41-436A-B8A7-C8CCF5D55D2B}"/>
                </a:ext>
              </a:extLst>
            </p:cNvPr>
            <p:cNvSpPr/>
            <p:nvPr/>
          </p:nvSpPr>
          <p:spPr>
            <a:xfrm>
              <a:off x="2659157" y="2159138"/>
              <a:ext cx="47268" cy="50314"/>
            </a:xfrm>
            <a:custGeom>
              <a:avLst/>
              <a:gdLst/>
              <a:ahLst/>
              <a:cxnLst/>
              <a:rect l="l" t="t" r="r" b="b"/>
              <a:pathLst>
                <a:path w="1800" h="1916" extrusionOk="0">
                  <a:moveTo>
                    <a:pt x="0" y="1"/>
                  </a:moveTo>
                  <a:lnTo>
                    <a:pt x="0" y="1245"/>
                  </a:lnTo>
                  <a:lnTo>
                    <a:pt x="1101" y="1886"/>
                  </a:lnTo>
                  <a:cubicBezTo>
                    <a:pt x="1133" y="1906"/>
                    <a:pt x="1170" y="1915"/>
                    <a:pt x="1207" y="1915"/>
                  </a:cubicBezTo>
                  <a:cubicBezTo>
                    <a:pt x="1279" y="1915"/>
                    <a:pt x="1350" y="1879"/>
                    <a:pt x="1388" y="1810"/>
                  </a:cubicBezTo>
                  <a:lnTo>
                    <a:pt x="1799" y="10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1333;p78">
              <a:extLst>
                <a:ext uri="{FF2B5EF4-FFF2-40B4-BE49-F238E27FC236}">
                  <a16:creationId xmlns:a16="http://schemas.microsoft.com/office/drawing/2014/main" id="{640C08AD-6685-BC43-CDD1-33711441281C}"/>
                </a:ext>
              </a:extLst>
            </p:cNvPr>
            <p:cNvSpPr/>
            <p:nvPr/>
          </p:nvSpPr>
          <p:spPr>
            <a:xfrm>
              <a:off x="2659157" y="2159138"/>
              <a:ext cx="24894" cy="39232"/>
            </a:xfrm>
            <a:custGeom>
              <a:avLst/>
              <a:gdLst/>
              <a:ahLst/>
              <a:cxnLst/>
              <a:rect l="l" t="t" r="r" b="b"/>
              <a:pathLst>
                <a:path w="948" h="1494" extrusionOk="0">
                  <a:moveTo>
                    <a:pt x="0" y="1"/>
                  </a:moveTo>
                  <a:lnTo>
                    <a:pt x="0" y="1245"/>
                  </a:lnTo>
                  <a:lnTo>
                    <a:pt x="431" y="1494"/>
                  </a:lnTo>
                  <a:lnTo>
                    <a:pt x="948" y="5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1334;p78">
              <a:extLst>
                <a:ext uri="{FF2B5EF4-FFF2-40B4-BE49-F238E27FC236}">
                  <a16:creationId xmlns:a16="http://schemas.microsoft.com/office/drawing/2014/main" id="{46CD2D91-D5C7-DC7A-F087-524043412EC0}"/>
                </a:ext>
              </a:extLst>
            </p:cNvPr>
            <p:cNvSpPr/>
            <p:nvPr/>
          </p:nvSpPr>
          <p:spPr>
            <a:xfrm>
              <a:off x="2706898" y="2179463"/>
              <a:ext cx="67121" cy="53859"/>
            </a:xfrm>
            <a:custGeom>
              <a:avLst/>
              <a:gdLst/>
              <a:ahLst/>
              <a:cxnLst/>
              <a:rect l="l" t="t" r="r" b="b"/>
              <a:pathLst>
                <a:path w="2556" h="2051" extrusionOk="0">
                  <a:moveTo>
                    <a:pt x="1902" y="1"/>
                  </a:moveTo>
                  <a:cubicBezTo>
                    <a:pt x="1788" y="1"/>
                    <a:pt x="1672" y="35"/>
                    <a:pt x="1570" y="107"/>
                  </a:cubicBezTo>
                  <a:lnTo>
                    <a:pt x="316" y="1016"/>
                  </a:lnTo>
                  <a:cubicBezTo>
                    <a:pt x="58" y="1198"/>
                    <a:pt x="1" y="1562"/>
                    <a:pt x="192" y="1811"/>
                  </a:cubicBezTo>
                  <a:cubicBezTo>
                    <a:pt x="302" y="1968"/>
                    <a:pt x="477" y="2051"/>
                    <a:pt x="654" y="2051"/>
                  </a:cubicBezTo>
                  <a:cubicBezTo>
                    <a:pt x="769" y="2051"/>
                    <a:pt x="885" y="2016"/>
                    <a:pt x="986" y="1945"/>
                  </a:cubicBezTo>
                  <a:lnTo>
                    <a:pt x="2240" y="1045"/>
                  </a:lnTo>
                  <a:cubicBezTo>
                    <a:pt x="2508" y="854"/>
                    <a:pt x="2556" y="490"/>
                    <a:pt x="2364" y="232"/>
                  </a:cubicBezTo>
                  <a:cubicBezTo>
                    <a:pt x="2249" y="81"/>
                    <a:pt x="2077" y="1"/>
                    <a:pt x="1902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1335;p78">
              <a:extLst>
                <a:ext uri="{FF2B5EF4-FFF2-40B4-BE49-F238E27FC236}">
                  <a16:creationId xmlns:a16="http://schemas.microsoft.com/office/drawing/2014/main" id="{3480C876-1805-3DFC-44D2-6893B568AB74}"/>
                </a:ext>
              </a:extLst>
            </p:cNvPr>
            <p:cNvSpPr/>
            <p:nvPr/>
          </p:nvSpPr>
          <p:spPr>
            <a:xfrm>
              <a:off x="2710154" y="2180513"/>
              <a:ext cx="63864" cy="52914"/>
            </a:xfrm>
            <a:custGeom>
              <a:avLst/>
              <a:gdLst/>
              <a:ahLst/>
              <a:cxnLst/>
              <a:rect l="l" t="t" r="r" b="b"/>
              <a:pathLst>
                <a:path w="2432" h="2015" extrusionOk="0">
                  <a:moveTo>
                    <a:pt x="2001" y="0"/>
                  </a:moveTo>
                  <a:lnTo>
                    <a:pt x="2001" y="0"/>
                  </a:lnTo>
                  <a:cubicBezTo>
                    <a:pt x="2097" y="249"/>
                    <a:pt x="2011" y="527"/>
                    <a:pt x="1800" y="680"/>
                  </a:cubicBezTo>
                  <a:lnTo>
                    <a:pt x="546" y="1589"/>
                  </a:lnTo>
                  <a:cubicBezTo>
                    <a:pt x="445" y="1661"/>
                    <a:pt x="329" y="1699"/>
                    <a:pt x="211" y="1699"/>
                  </a:cubicBezTo>
                  <a:cubicBezTo>
                    <a:pt x="141" y="1699"/>
                    <a:pt x="69" y="1685"/>
                    <a:pt x="1" y="1656"/>
                  </a:cubicBezTo>
                  <a:lnTo>
                    <a:pt x="1" y="1656"/>
                  </a:lnTo>
                  <a:cubicBezTo>
                    <a:pt x="89" y="1883"/>
                    <a:pt x="303" y="2015"/>
                    <a:pt x="525" y="2015"/>
                  </a:cubicBezTo>
                  <a:cubicBezTo>
                    <a:pt x="640" y="2015"/>
                    <a:pt x="758" y="1980"/>
                    <a:pt x="862" y="1905"/>
                  </a:cubicBezTo>
                  <a:lnTo>
                    <a:pt x="2116" y="1005"/>
                  </a:lnTo>
                  <a:cubicBezTo>
                    <a:pt x="2384" y="814"/>
                    <a:pt x="2432" y="440"/>
                    <a:pt x="2240" y="192"/>
                  </a:cubicBezTo>
                  <a:cubicBezTo>
                    <a:pt x="2173" y="106"/>
                    <a:pt x="2097" y="39"/>
                    <a:pt x="2001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1336;p78">
              <a:extLst>
                <a:ext uri="{FF2B5EF4-FFF2-40B4-BE49-F238E27FC236}">
                  <a16:creationId xmlns:a16="http://schemas.microsoft.com/office/drawing/2014/main" id="{E82E0D18-8F64-4664-23AB-DE70AFD143B2}"/>
                </a:ext>
              </a:extLst>
            </p:cNvPr>
            <p:cNvSpPr/>
            <p:nvPr/>
          </p:nvSpPr>
          <p:spPr>
            <a:xfrm>
              <a:off x="2732528" y="2203254"/>
              <a:ext cx="59847" cy="48528"/>
            </a:xfrm>
            <a:custGeom>
              <a:avLst/>
              <a:gdLst/>
              <a:ahLst/>
              <a:cxnLst/>
              <a:rect l="l" t="t" r="r" b="b"/>
              <a:pathLst>
                <a:path w="2279" h="1848" extrusionOk="0">
                  <a:moveTo>
                    <a:pt x="1629" y="1"/>
                  </a:moveTo>
                  <a:cubicBezTo>
                    <a:pt x="1512" y="1"/>
                    <a:pt x="1394" y="37"/>
                    <a:pt x="1293" y="110"/>
                  </a:cubicBezTo>
                  <a:lnTo>
                    <a:pt x="326" y="809"/>
                  </a:lnTo>
                  <a:cubicBezTo>
                    <a:pt x="68" y="1000"/>
                    <a:pt x="1" y="1364"/>
                    <a:pt x="192" y="1623"/>
                  </a:cubicBezTo>
                  <a:cubicBezTo>
                    <a:pt x="306" y="1770"/>
                    <a:pt x="473" y="1847"/>
                    <a:pt x="643" y="1847"/>
                  </a:cubicBezTo>
                  <a:cubicBezTo>
                    <a:pt x="759" y="1847"/>
                    <a:pt x="876" y="1811"/>
                    <a:pt x="977" y="1737"/>
                  </a:cubicBezTo>
                  <a:lnTo>
                    <a:pt x="1963" y="1039"/>
                  </a:lnTo>
                  <a:cubicBezTo>
                    <a:pt x="2221" y="847"/>
                    <a:pt x="2278" y="484"/>
                    <a:pt x="2077" y="225"/>
                  </a:cubicBezTo>
                  <a:cubicBezTo>
                    <a:pt x="1969" y="77"/>
                    <a:pt x="1801" y="1"/>
                    <a:pt x="1629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1337;p78">
              <a:extLst>
                <a:ext uri="{FF2B5EF4-FFF2-40B4-BE49-F238E27FC236}">
                  <a16:creationId xmlns:a16="http://schemas.microsoft.com/office/drawing/2014/main" id="{6D9739F0-6D26-15DC-A1AE-5C7E8D44D278}"/>
                </a:ext>
              </a:extLst>
            </p:cNvPr>
            <p:cNvSpPr/>
            <p:nvPr/>
          </p:nvSpPr>
          <p:spPr>
            <a:xfrm>
              <a:off x="2735810" y="2204384"/>
              <a:ext cx="56564" cy="47399"/>
            </a:xfrm>
            <a:custGeom>
              <a:avLst/>
              <a:gdLst/>
              <a:ahLst/>
              <a:cxnLst/>
              <a:rect l="l" t="t" r="r" b="b"/>
              <a:pathLst>
                <a:path w="2154" h="1805" extrusionOk="0">
                  <a:moveTo>
                    <a:pt x="1713" y="0"/>
                  </a:moveTo>
                  <a:lnTo>
                    <a:pt x="1713" y="0"/>
                  </a:lnTo>
                  <a:cubicBezTo>
                    <a:pt x="1809" y="240"/>
                    <a:pt x="1732" y="517"/>
                    <a:pt x="1522" y="670"/>
                  </a:cubicBezTo>
                  <a:lnTo>
                    <a:pt x="546" y="1379"/>
                  </a:lnTo>
                  <a:cubicBezTo>
                    <a:pt x="444" y="1450"/>
                    <a:pt x="328" y="1488"/>
                    <a:pt x="211" y="1488"/>
                  </a:cubicBezTo>
                  <a:cubicBezTo>
                    <a:pt x="140" y="1488"/>
                    <a:pt x="69" y="1474"/>
                    <a:pt x="0" y="1446"/>
                  </a:cubicBezTo>
                  <a:lnTo>
                    <a:pt x="0" y="1446"/>
                  </a:lnTo>
                  <a:cubicBezTo>
                    <a:pt x="19" y="1493"/>
                    <a:pt x="38" y="1541"/>
                    <a:pt x="67" y="1580"/>
                  </a:cubicBezTo>
                  <a:cubicBezTo>
                    <a:pt x="181" y="1727"/>
                    <a:pt x="348" y="1804"/>
                    <a:pt x="520" y="1804"/>
                  </a:cubicBezTo>
                  <a:cubicBezTo>
                    <a:pt x="637" y="1804"/>
                    <a:pt x="756" y="1768"/>
                    <a:pt x="861" y="1694"/>
                  </a:cubicBezTo>
                  <a:lnTo>
                    <a:pt x="1838" y="996"/>
                  </a:lnTo>
                  <a:cubicBezTo>
                    <a:pt x="2096" y="804"/>
                    <a:pt x="2153" y="441"/>
                    <a:pt x="1952" y="182"/>
                  </a:cubicBezTo>
                  <a:cubicBezTo>
                    <a:pt x="1895" y="106"/>
                    <a:pt x="1809" y="39"/>
                    <a:pt x="1713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1338;p78">
              <a:extLst>
                <a:ext uri="{FF2B5EF4-FFF2-40B4-BE49-F238E27FC236}">
                  <a16:creationId xmlns:a16="http://schemas.microsoft.com/office/drawing/2014/main" id="{1AA39356-A9F1-1CD1-9458-AE742E8B5101}"/>
                </a:ext>
              </a:extLst>
            </p:cNvPr>
            <p:cNvSpPr/>
            <p:nvPr/>
          </p:nvSpPr>
          <p:spPr>
            <a:xfrm>
              <a:off x="2758158" y="2226967"/>
              <a:ext cx="52310" cy="43303"/>
            </a:xfrm>
            <a:custGeom>
              <a:avLst/>
              <a:gdLst/>
              <a:ahLst/>
              <a:cxnLst/>
              <a:rect l="l" t="t" r="r" b="b"/>
              <a:pathLst>
                <a:path w="1992" h="1649" extrusionOk="0">
                  <a:moveTo>
                    <a:pt x="1340" y="1"/>
                  </a:moveTo>
                  <a:cubicBezTo>
                    <a:pt x="1227" y="1"/>
                    <a:pt x="1114" y="35"/>
                    <a:pt x="1015" y="107"/>
                  </a:cubicBezTo>
                  <a:lnTo>
                    <a:pt x="317" y="614"/>
                  </a:lnTo>
                  <a:cubicBezTo>
                    <a:pt x="58" y="796"/>
                    <a:pt x="1" y="1160"/>
                    <a:pt x="183" y="1409"/>
                  </a:cubicBezTo>
                  <a:cubicBezTo>
                    <a:pt x="299" y="1566"/>
                    <a:pt x="475" y="1648"/>
                    <a:pt x="652" y="1648"/>
                  </a:cubicBezTo>
                  <a:cubicBezTo>
                    <a:pt x="766" y="1648"/>
                    <a:pt x="879" y="1614"/>
                    <a:pt x="977" y="1543"/>
                  </a:cubicBezTo>
                  <a:lnTo>
                    <a:pt x="1676" y="1035"/>
                  </a:lnTo>
                  <a:cubicBezTo>
                    <a:pt x="1944" y="844"/>
                    <a:pt x="1991" y="480"/>
                    <a:pt x="1800" y="231"/>
                  </a:cubicBezTo>
                  <a:cubicBezTo>
                    <a:pt x="1684" y="81"/>
                    <a:pt x="1513" y="1"/>
                    <a:pt x="1340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1339;p78">
              <a:extLst>
                <a:ext uri="{FF2B5EF4-FFF2-40B4-BE49-F238E27FC236}">
                  <a16:creationId xmlns:a16="http://schemas.microsoft.com/office/drawing/2014/main" id="{C60DF8A2-CB3B-B36D-09D1-3B504B21CD5D}"/>
                </a:ext>
              </a:extLst>
            </p:cNvPr>
            <p:cNvSpPr/>
            <p:nvPr/>
          </p:nvSpPr>
          <p:spPr>
            <a:xfrm>
              <a:off x="2761178" y="2228018"/>
              <a:ext cx="49290" cy="42252"/>
            </a:xfrm>
            <a:custGeom>
              <a:avLst/>
              <a:gdLst/>
              <a:ahLst/>
              <a:cxnLst/>
              <a:rect l="l" t="t" r="r" b="b"/>
              <a:pathLst>
                <a:path w="1877" h="1609" extrusionOk="0">
                  <a:moveTo>
                    <a:pt x="1417" y="0"/>
                  </a:moveTo>
                  <a:cubicBezTo>
                    <a:pt x="1503" y="230"/>
                    <a:pt x="1417" y="498"/>
                    <a:pt x="1216" y="651"/>
                  </a:cubicBezTo>
                  <a:lnTo>
                    <a:pt x="517" y="1148"/>
                  </a:lnTo>
                  <a:cubicBezTo>
                    <a:pt x="419" y="1222"/>
                    <a:pt x="305" y="1261"/>
                    <a:pt x="190" y="1261"/>
                  </a:cubicBezTo>
                  <a:cubicBezTo>
                    <a:pt x="126" y="1261"/>
                    <a:pt x="62" y="1249"/>
                    <a:pt x="1" y="1225"/>
                  </a:cubicBezTo>
                  <a:lnTo>
                    <a:pt x="1" y="1225"/>
                  </a:lnTo>
                  <a:cubicBezTo>
                    <a:pt x="20" y="1273"/>
                    <a:pt x="39" y="1321"/>
                    <a:pt x="68" y="1369"/>
                  </a:cubicBezTo>
                  <a:cubicBezTo>
                    <a:pt x="184" y="1526"/>
                    <a:pt x="360" y="1608"/>
                    <a:pt x="539" y="1608"/>
                  </a:cubicBezTo>
                  <a:cubicBezTo>
                    <a:pt x="654" y="1608"/>
                    <a:pt x="770" y="1574"/>
                    <a:pt x="872" y="1503"/>
                  </a:cubicBezTo>
                  <a:lnTo>
                    <a:pt x="1561" y="995"/>
                  </a:lnTo>
                  <a:cubicBezTo>
                    <a:pt x="1829" y="804"/>
                    <a:pt x="1876" y="440"/>
                    <a:pt x="1685" y="182"/>
                  </a:cubicBezTo>
                  <a:cubicBezTo>
                    <a:pt x="1618" y="96"/>
                    <a:pt x="1522" y="29"/>
                    <a:pt x="1417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1340;p78">
              <a:extLst>
                <a:ext uri="{FF2B5EF4-FFF2-40B4-BE49-F238E27FC236}">
                  <a16:creationId xmlns:a16="http://schemas.microsoft.com/office/drawing/2014/main" id="{8B32C659-A649-B435-C6F1-1644D0B84F66}"/>
                </a:ext>
              </a:extLst>
            </p:cNvPr>
            <p:cNvSpPr/>
            <p:nvPr/>
          </p:nvSpPr>
          <p:spPr>
            <a:xfrm>
              <a:off x="2783814" y="2250706"/>
              <a:ext cx="45010" cy="37919"/>
            </a:xfrm>
            <a:custGeom>
              <a:avLst/>
              <a:gdLst/>
              <a:ahLst/>
              <a:cxnLst/>
              <a:rect l="l" t="t" r="r" b="b"/>
              <a:pathLst>
                <a:path w="1714" h="1444" extrusionOk="0">
                  <a:moveTo>
                    <a:pt x="1057" y="0"/>
                  </a:moveTo>
                  <a:cubicBezTo>
                    <a:pt x="942" y="0"/>
                    <a:pt x="826" y="34"/>
                    <a:pt x="727" y="103"/>
                  </a:cubicBezTo>
                  <a:lnTo>
                    <a:pt x="316" y="409"/>
                  </a:lnTo>
                  <a:cubicBezTo>
                    <a:pt x="57" y="600"/>
                    <a:pt x="0" y="954"/>
                    <a:pt x="182" y="1203"/>
                  </a:cubicBezTo>
                  <a:cubicBezTo>
                    <a:pt x="298" y="1360"/>
                    <a:pt x="475" y="1443"/>
                    <a:pt x="651" y="1443"/>
                  </a:cubicBezTo>
                  <a:cubicBezTo>
                    <a:pt x="765" y="1443"/>
                    <a:pt x="879" y="1409"/>
                    <a:pt x="976" y="1337"/>
                  </a:cubicBezTo>
                  <a:lnTo>
                    <a:pt x="1397" y="1031"/>
                  </a:lnTo>
                  <a:cubicBezTo>
                    <a:pt x="1656" y="849"/>
                    <a:pt x="1713" y="485"/>
                    <a:pt x="1512" y="227"/>
                  </a:cubicBezTo>
                  <a:cubicBezTo>
                    <a:pt x="1403" y="77"/>
                    <a:pt x="1231" y="0"/>
                    <a:pt x="1057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1341;p78">
              <a:extLst>
                <a:ext uri="{FF2B5EF4-FFF2-40B4-BE49-F238E27FC236}">
                  <a16:creationId xmlns:a16="http://schemas.microsoft.com/office/drawing/2014/main" id="{F57E11F3-2635-4C25-1F45-B71B4EC766F8}"/>
                </a:ext>
              </a:extLst>
            </p:cNvPr>
            <p:cNvSpPr/>
            <p:nvPr/>
          </p:nvSpPr>
          <p:spPr>
            <a:xfrm>
              <a:off x="2786807" y="2251888"/>
              <a:ext cx="42016" cy="36764"/>
            </a:xfrm>
            <a:custGeom>
              <a:avLst/>
              <a:gdLst/>
              <a:ahLst/>
              <a:cxnLst/>
              <a:rect l="l" t="t" r="r" b="b"/>
              <a:pathLst>
                <a:path w="1600" h="1400" extrusionOk="0">
                  <a:moveTo>
                    <a:pt x="1149" y="0"/>
                  </a:moveTo>
                  <a:lnTo>
                    <a:pt x="1149" y="0"/>
                  </a:lnTo>
                  <a:cubicBezTo>
                    <a:pt x="1245" y="239"/>
                    <a:pt x="1168" y="517"/>
                    <a:pt x="958" y="661"/>
                  </a:cubicBezTo>
                  <a:lnTo>
                    <a:pt x="537" y="967"/>
                  </a:lnTo>
                  <a:cubicBezTo>
                    <a:pt x="442" y="1038"/>
                    <a:pt x="329" y="1072"/>
                    <a:pt x="213" y="1072"/>
                  </a:cubicBezTo>
                  <a:cubicBezTo>
                    <a:pt x="142" y="1072"/>
                    <a:pt x="70" y="1059"/>
                    <a:pt x="1" y="1034"/>
                  </a:cubicBezTo>
                  <a:lnTo>
                    <a:pt x="1" y="1034"/>
                  </a:lnTo>
                  <a:cubicBezTo>
                    <a:pt x="90" y="1263"/>
                    <a:pt x="311" y="1400"/>
                    <a:pt x="537" y="1400"/>
                  </a:cubicBezTo>
                  <a:cubicBezTo>
                    <a:pt x="650" y="1400"/>
                    <a:pt x="763" y="1366"/>
                    <a:pt x="862" y="1292"/>
                  </a:cubicBezTo>
                  <a:lnTo>
                    <a:pt x="1283" y="986"/>
                  </a:lnTo>
                  <a:cubicBezTo>
                    <a:pt x="1542" y="804"/>
                    <a:pt x="1599" y="431"/>
                    <a:pt x="1398" y="182"/>
                  </a:cubicBezTo>
                  <a:cubicBezTo>
                    <a:pt x="1331" y="96"/>
                    <a:pt x="1255" y="38"/>
                    <a:pt x="1149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1342;p78">
              <a:extLst>
                <a:ext uri="{FF2B5EF4-FFF2-40B4-BE49-F238E27FC236}">
                  <a16:creationId xmlns:a16="http://schemas.microsoft.com/office/drawing/2014/main" id="{31711005-CE5B-051C-40AE-4962299FF9C5}"/>
                </a:ext>
              </a:extLst>
            </p:cNvPr>
            <p:cNvSpPr/>
            <p:nvPr/>
          </p:nvSpPr>
          <p:spPr>
            <a:xfrm>
              <a:off x="2788829" y="2102101"/>
              <a:ext cx="64862" cy="99788"/>
            </a:xfrm>
            <a:custGeom>
              <a:avLst/>
              <a:gdLst/>
              <a:ahLst/>
              <a:cxnLst/>
              <a:rect l="l" t="t" r="r" b="b"/>
              <a:pathLst>
                <a:path w="2470" h="3800" extrusionOk="0">
                  <a:moveTo>
                    <a:pt x="527" y="0"/>
                  </a:moveTo>
                  <a:cubicBezTo>
                    <a:pt x="441" y="0"/>
                    <a:pt x="364" y="58"/>
                    <a:pt x="345" y="144"/>
                  </a:cubicBezTo>
                  <a:lnTo>
                    <a:pt x="0" y="1522"/>
                  </a:lnTo>
                  <a:lnTo>
                    <a:pt x="0" y="3034"/>
                  </a:lnTo>
                  <a:cubicBezTo>
                    <a:pt x="0" y="3455"/>
                    <a:pt x="345" y="3800"/>
                    <a:pt x="766" y="3800"/>
                  </a:cubicBezTo>
                  <a:cubicBezTo>
                    <a:pt x="1178" y="3800"/>
                    <a:pt x="1522" y="3455"/>
                    <a:pt x="1522" y="3034"/>
                  </a:cubicBezTo>
                  <a:lnTo>
                    <a:pt x="1522" y="1895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1343;p78">
              <a:extLst>
                <a:ext uri="{FF2B5EF4-FFF2-40B4-BE49-F238E27FC236}">
                  <a16:creationId xmlns:a16="http://schemas.microsoft.com/office/drawing/2014/main" id="{7827A554-E284-EB64-334B-43E4216F4F49}"/>
                </a:ext>
              </a:extLst>
            </p:cNvPr>
            <p:cNvSpPr/>
            <p:nvPr/>
          </p:nvSpPr>
          <p:spPr>
            <a:xfrm>
              <a:off x="2788829" y="2102101"/>
              <a:ext cx="27415" cy="99788"/>
            </a:xfrm>
            <a:custGeom>
              <a:avLst/>
              <a:gdLst/>
              <a:ahLst/>
              <a:cxnLst/>
              <a:rect l="l" t="t" r="r" b="b"/>
              <a:pathLst>
                <a:path w="1044" h="3800" extrusionOk="0">
                  <a:moveTo>
                    <a:pt x="527" y="0"/>
                  </a:moveTo>
                  <a:cubicBezTo>
                    <a:pt x="441" y="0"/>
                    <a:pt x="364" y="58"/>
                    <a:pt x="335" y="144"/>
                  </a:cubicBezTo>
                  <a:lnTo>
                    <a:pt x="0" y="1512"/>
                  </a:lnTo>
                  <a:lnTo>
                    <a:pt x="0" y="3034"/>
                  </a:lnTo>
                  <a:cubicBezTo>
                    <a:pt x="0" y="3455"/>
                    <a:pt x="335" y="3800"/>
                    <a:pt x="756" y="3800"/>
                  </a:cubicBezTo>
                  <a:cubicBezTo>
                    <a:pt x="852" y="3800"/>
                    <a:pt x="948" y="3781"/>
                    <a:pt x="1044" y="3742"/>
                  </a:cubicBezTo>
                  <a:cubicBezTo>
                    <a:pt x="756" y="3627"/>
                    <a:pt x="565" y="3350"/>
                    <a:pt x="565" y="3034"/>
                  </a:cubicBezTo>
                  <a:lnTo>
                    <a:pt x="565" y="1522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2128;p78">
            <a:extLst>
              <a:ext uri="{FF2B5EF4-FFF2-40B4-BE49-F238E27FC236}">
                <a16:creationId xmlns:a16="http://schemas.microsoft.com/office/drawing/2014/main" id="{D9188F4E-50AF-2074-6866-CCFB2F0BC440}"/>
              </a:ext>
            </a:extLst>
          </p:cNvPr>
          <p:cNvGrpSpPr>
            <a:grpSpLocks noChangeAspect="1"/>
          </p:cNvGrpSpPr>
          <p:nvPr/>
        </p:nvGrpSpPr>
        <p:grpSpPr>
          <a:xfrm>
            <a:off x="916889" y="3466552"/>
            <a:ext cx="1449852" cy="1053200"/>
            <a:chOff x="1293506" y="2939716"/>
            <a:chExt cx="374730" cy="272211"/>
          </a:xfrm>
        </p:grpSpPr>
        <p:sp>
          <p:nvSpPr>
            <p:cNvPr id="111" name="Google Shape;12129;p78">
              <a:extLst>
                <a:ext uri="{FF2B5EF4-FFF2-40B4-BE49-F238E27FC236}">
                  <a16:creationId xmlns:a16="http://schemas.microsoft.com/office/drawing/2014/main" id="{CC823E99-1570-A194-1B49-2CEE70EB463D}"/>
                </a:ext>
              </a:extLst>
            </p:cNvPr>
            <p:cNvSpPr/>
            <p:nvPr/>
          </p:nvSpPr>
          <p:spPr>
            <a:xfrm>
              <a:off x="1311599" y="2939716"/>
              <a:ext cx="338544" cy="248078"/>
            </a:xfrm>
            <a:custGeom>
              <a:avLst/>
              <a:gdLst/>
              <a:ahLst/>
              <a:cxnLst/>
              <a:rect l="l" t="t" r="r" b="b"/>
              <a:pathLst>
                <a:path w="12892" h="9447" extrusionOk="0">
                  <a:moveTo>
                    <a:pt x="460" y="1"/>
                  </a:moveTo>
                  <a:cubicBezTo>
                    <a:pt x="211" y="1"/>
                    <a:pt x="0" y="212"/>
                    <a:pt x="0" y="460"/>
                  </a:cubicBezTo>
                  <a:lnTo>
                    <a:pt x="0" y="9447"/>
                  </a:lnTo>
                  <a:lnTo>
                    <a:pt x="12891" y="9447"/>
                  </a:lnTo>
                  <a:lnTo>
                    <a:pt x="12891" y="460"/>
                  </a:lnTo>
                  <a:cubicBezTo>
                    <a:pt x="12891" y="212"/>
                    <a:pt x="12690" y="11"/>
                    <a:pt x="12442" y="1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2130;p78">
              <a:extLst>
                <a:ext uri="{FF2B5EF4-FFF2-40B4-BE49-F238E27FC236}">
                  <a16:creationId xmlns:a16="http://schemas.microsoft.com/office/drawing/2014/main" id="{107963A9-6246-42CB-085D-2CA3638A4D70}"/>
                </a:ext>
              </a:extLst>
            </p:cNvPr>
            <p:cNvSpPr/>
            <p:nvPr/>
          </p:nvSpPr>
          <p:spPr>
            <a:xfrm>
              <a:off x="1335706" y="2964112"/>
              <a:ext cx="290304" cy="193274"/>
            </a:xfrm>
            <a:custGeom>
              <a:avLst/>
              <a:gdLst/>
              <a:ahLst/>
              <a:cxnLst/>
              <a:rect l="l" t="t" r="r" b="b"/>
              <a:pathLst>
                <a:path w="11055" h="7360" extrusionOk="0">
                  <a:moveTo>
                    <a:pt x="231" y="0"/>
                  </a:moveTo>
                  <a:cubicBezTo>
                    <a:pt x="106" y="0"/>
                    <a:pt x="1" y="106"/>
                    <a:pt x="1" y="230"/>
                  </a:cubicBezTo>
                  <a:lnTo>
                    <a:pt x="1" y="7130"/>
                  </a:lnTo>
                  <a:cubicBezTo>
                    <a:pt x="1" y="7264"/>
                    <a:pt x="106" y="7360"/>
                    <a:pt x="231" y="7360"/>
                  </a:cubicBezTo>
                  <a:lnTo>
                    <a:pt x="10825" y="7360"/>
                  </a:lnTo>
                  <a:cubicBezTo>
                    <a:pt x="10949" y="7360"/>
                    <a:pt x="11055" y="7255"/>
                    <a:pt x="11055" y="7130"/>
                  </a:cubicBezTo>
                  <a:lnTo>
                    <a:pt x="11055" y="230"/>
                  </a:lnTo>
                  <a:cubicBezTo>
                    <a:pt x="11055" y="106"/>
                    <a:pt x="10949" y="0"/>
                    <a:pt x="10825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2131;p78">
              <a:extLst>
                <a:ext uri="{FF2B5EF4-FFF2-40B4-BE49-F238E27FC236}">
                  <a16:creationId xmlns:a16="http://schemas.microsoft.com/office/drawing/2014/main" id="{22C6B378-4F4E-6A88-A732-661B644607B5}"/>
                </a:ext>
              </a:extLst>
            </p:cNvPr>
            <p:cNvSpPr/>
            <p:nvPr/>
          </p:nvSpPr>
          <p:spPr>
            <a:xfrm>
              <a:off x="1335706" y="3121173"/>
              <a:ext cx="169430" cy="36213"/>
            </a:xfrm>
            <a:custGeom>
              <a:avLst/>
              <a:gdLst/>
              <a:ahLst/>
              <a:cxnLst/>
              <a:rect l="l" t="t" r="r" b="b"/>
              <a:pathLst>
                <a:path w="6452" h="1379" extrusionOk="0">
                  <a:moveTo>
                    <a:pt x="1" y="1"/>
                  </a:moveTo>
                  <a:lnTo>
                    <a:pt x="1" y="1149"/>
                  </a:lnTo>
                  <a:cubicBezTo>
                    <a:pt x="1" y="1274"/>
                    <a:pt x="106" y="1379"/>
                    <a:pt x="231" y="1379"/>
                  </a:cubicBezTo>
                  <a:lnTo>
                    <a:pt x="6451" y="1379"/>
                  </a:lnTo>
                  <a:lnTo>
                    <a:pt x="6451" y="1"/>
                  </a:ln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2132;p78">
              <a:extLst>
                <a:ext uri="{FF2B5EF4-FFF2-40B4-BE49-F238E27FC236}">
                  <a16:creationId xmlns:a16="http://schemas.microsoft.com/office/drawing/2014/main" id="{0AD12307-44AA-5DF8-B153-E9C01EB3FD7A}"/>
                </a:ext>
              </a:extLst>
            </p:cNvPr>
            <p:cNvSpPr/>
            <p:nvPr/>
          </p:nvSpPr>
          <p:spPr>
            <a:xfrm>
              <a:off x="1505109" y="2964112"/>
              <a:ext cx="120901" cy="96532"/>
            </a:xfrm>
            <a:custGeom>
              <a:avLst/>
              <a:gdLst/>
              <a:ahLst/>
              <a:cxnLst/>
              <a:rect l="l" t="t" r="r" b="b"/>
              <a:pathLst>
                <a:path w="4604" h="3676" extrusionOk="0">
                  <a:moveTo>
                    <a:pt x="0" y="0"/>
                  </a:moveTo>
                  <a:lnTo>
                    <a:pt x="0" y="3675"/>
                  </a:lnTo>
                  <a:lnTo>
                    <a:pt x="4604" y="3675"/>
                  </a:lnTo>
                  <a:lnTo>
                    <a:pt x="4604" y="230"/>
                  </a:lnTo>
                  <a:cubicBezTo>
                    <a:pt x="4604" y="106"/>
                    <a:pt x="4498" y="0"/>
                    <a:pt x="4374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2133;p78">
              <a:extLst>
                <a:ext uri="{FF2B5EF4-FFF2-40B4-BE49-F238E27FC236}">
                  <a16:creationId xmlns:a16="http://schemas.microsoft.com/office/drawing/2014/main" id="{20A5752E-546B-7A69-2F58-A16C253B15BA}"/>
                </a:ext>
              </a:extLst>
            </p:cNvPr>
            <p:cNvSpPr/>
            <p:nvPr/>
          </p:nvSpPr>
          <p:spPr>
            <a:xfrm>
              <a:off x="1505109" y="3060617"/>
              <a:ext cx="120901" cy="96768"/>
            </a:xfrm>
            <a:custGeom>
              <a:avLst/>
              <a:gdLst/>
              <a:ahLst/>
              <a:cxnLst/>
              <a:rect l="l" t="t" r="r" b="b"/>
              <a:pathLst>
                <a:path w="4604" h="3685" extrusionOk="0">
                  <a:moveTo>
                    <a:pt x="0" y="0"/>
                  </a:moveTo>
                  <a:lnTo>
                    <a:pt x="0" y="3685"/>
                  </a:lnTo>
                  <a:lnTo>
                    <a:pt x="4374" y="3685"/>
                  </a:lnTo>
                  <a:cubicBezTo>
                    <a:pt x="4498" y="3685"/>
                    <a:pt x="4604" y="3589"/>
                    <a:pt x="4604" y="3455"/>
                  </a:cubicBezTo>
                  <a:lnTo>
                    <a:pt x="4604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2134;p78">
              <a:extLst>
                <a:ext uri="{FF2B5EF4-FFF2-40B4-BE49-F238E27FC236}">
                  <a16:creationId xmlns:a16="http://schemas.microsoft.com/office/drawing/2014/main" id="{2B59DD40-FC6B-3897-E770-EC1E2A7B160C}"/>
                </a:ext>
              </a:extLst>
            </p:cNvPr>
            <p:cNvSpPr/>
            <p:nvPr/>
          </p:nvSpPr>
          <p:spPr>
            <a:xfrm>
              <a:off x="1293506" y="3181755"/>
              <a:ext cx="374730" cy="30173"/>
            </a:xfrm>
            <a:custGeom>
              <a:avLst/>
              <a:gdLst/>
              <a:ahLst/>
              <a:cxnLst/>
              <a:rect l="l" t="t" r="r" b="b"/>
              <a:pathLst>
                <a:path w="14270" h="1149" extrusionOk="0">
                  <a:moveTo>
                    <a:pt x="230" y="0"/>
                  </a:moveTo>
                  <a:cubicBezTo>
                    <a:pt x="105" y="0"/>
                    <a:pt x="0" y="96"/>
                    <a:pt x="0" y="230"/>
                  </a:cubicBezTo>
                  <a:lnTo>
                    <a:pt x="0" y="689"/>
                  </a:lnTo>
                  <a:cubicBezTo>
                    <a:pt x="0" y="938"/>
                    <a:pt x="201" y="1149"/>
                    <a:pt x="460" y="1149"/>
                  </a:cubicBezTo>
                  <a:lnTo>
                    <a:pt x="13810" y="1149"/>
                  </a:lnTo>
                  <a:cubicBezTo>
                    <a:pt x="14068" y="1149"/>
                    <a:pt x="14269" y="938"/>
                    <a:pt x="14269" y="689"/>
                  </a:cubicBezTo>
                  <a:lnTo>
                    <a:pt x="14269" y="230"/>
                  </a:lnTo>
                  <a:cubicBezTo>
                    <a:pt x="14269" y="96"/>
                    <a:pt x="14174" y="0"/>
                    <a:pt x="14040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2135;p78">
              <a:extLst>
                <a:ext uri="{FF2B5EF4-FFF2-40B4-BE49-F238E27FC236}">
                  <a16:creationId xmlns:a16="http://schemas.microsoft.com/office/drawing/2014/main" id="{989FE9B4-5BC2-9E26-B132-C3E2A457A4C9}"/>
                </a:ext>
              </a:extLst>
            </p:cNvPr>
            <p:cNvSpPr/>
            <p:nvPr/>
          </p:nvSpPr>
          <p:spPr>
            <a:xfrm>
              <a:off x="1293506" y="3181755"/>
              <a:ext cx="374730" cy="12080"/>
            </a:xfrm>
            <a:custGeom>
              <a:avLst/>
              <a:gdLst/>
              <a:ahLst/>
              <a:cxnLst/>
              <a:rect l="l" t="t" r="r" b="b"/>
              <a:pathLst>
                <a:path w="14270" h="460" extrusionOk="0">
                  <a:moveTo>
                    <a:pt x="230" y="0"/>
                  </a:moveTo>
                  <a:cubicBezTo>
                    <a:pt x="105" y="0"/>
                    <a:pt x="0" y="96"/>
                    <a:pt x="0" y="230"/>
                  </a:cubicBezTo>
                  <a:lnTo>
                    <a:pt x="0" y="460"/>
                  </a:lnTo>
                  <a:lnTo>
                    <a:pt x="14269" y="460"/>
                  </a:lnTo>
                  <a:lnTo>
                    <a:pt x="14269" y="230"/>
                  </a:lnTo>
                  <a:cubicBezTo>
                    <a:pt x="14269" y="96"/>
                    <a:pt x="14174" y="0"/>
                    <a:pt x="14040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2136;p78">
              <a:extLst>
                <a:ext uri="{FF2B5EF4-FFF2-40B4-BE49-F238E27FC236}">
                  <a16:creationId xmlns:a16="http://schemas.microsoft.com/office/drawing/2014/main" id="{6028DA9A-14F5-E79C-E27D-857BE95F3F8D}"/>
                </a:ext>
              </a:extLst>
            </p:cNvPr>
            <p:cNvSpPr/>
            <p:nvPr/>
          </p:nvSpPr>
          <p:spPr>
            <a:xfrm>
              <a:off x="1444527" y="3181755"/>
              <a:ext cx="72661" cy="18119"/>
            </a:xfrm>
            <a:custGeom>
              <a:avLst/>
              <a:gdLst/>
              <a:ahLst/>
              <a:cxnLst/>
              <a:rect l="l" t="t" r="r" b="b"/>
              <a:pathLst>
                <a:path w="2767" h="690" extrusionOk="0">
                  <a:moveTo>
                    <a:pt x="1" y="0"/>
                  </a:moveTo>
                  <a:lnTo>
                    <a:pt x="326" y="479"/>
                  </a:lnTo>
                  <a:cubicBezTo>
                    <a:pt x="412" y="613"/>
                    <a:pt x="556" y="689"/>
                    <a:pt x="709" y="689"/>
                  </a:cubicBezTo>
                  <a:lnTo>
                    <a:pt x="2059" y="689"/>
                  </a:lnTo>
                  <a:cubicBezTo>
                    <a:pt x="2212" y="689"/>
                    <a:pt x="2355" y="613"/>
                    <a:pt x="2441" y="479"/>
                  </a:cubicBezTo>
                  <a:lnTo>
                    <a:pt x="2767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2137;p78">
              <a:extLst>
                <a:ext uri="{FF2B5EF4-FFF2-40B4-BE49-F238E27FC236}">
                  <a16:creationId xmlns:a16="http://schemas.microsoft.com/office/drawing/2014/main" id="{F62F7488-8B4F-4C2F-B0F3-9AE0A77BF58E}"/>
                </a:ext>
              </a:extLst>
            </p:cNvPr>
            <p:cNvSpPr/>
            <p:nvPr/>
          </p:nvSpPr>
          <p:spPr>
            <a:xfrm>
              <a:off x="1535256" y="3036484"/>
              <a:ext cx="60345" cy="24159"/>
            </a:xfrm>
            <a:custGeom>
              <a:avLst/>
              <a:gdLst/>
              <a:ahLst/>
              <a:cxnLst/>
              <a:rect l="l" t="t" r="r" b="b"/>
              <a:pathLst>
                <a:path w="2298" h="920" extrusionOk="0">
                  <a:moveTo>
                    <a:pt x="690" y="1"/>
                  </a:moveTo>
                  <a:lnTo>
                    <a:pt x="317" y="125"/>
                  </a:lnTo>
                  <a:cubicBezTo>
                    <a:pt x="125" y="182"/>
                    <a:pt x="1" y="364"/>
                    <a:pt x="1" y="556"/>
                  </a:cubicBezTo>
                  <a:lnTo>
                    <a:pt x="1" y="919"/>
                  </a:lnTo>
                  <a:lnTo>
                    <a:pt x="2298" y="919"/>
                  </a:lnTo>
                  <a:lnTo>
                    <a:pt x="2298" y="556"/>
                  </a:lnTo>
                  <a:cubicBezTo>
                    <a:pt x="2298" y="364"/>
                    <a:pt x="2173" y="182"/>
                    <a:pt x="1991" y="125"/>
                  </a:cubicBezTo>
                  <a:lnTo>
                    <a:pt x="1609" y="1"/>
                  </a:ln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138;p78">
              <a:extLst>
                <a:ext uri="{FF2B5EF4-FFF2-40B4-BE49-F238E27FC236}">
                  <a16:creationId xmlns:a16="http://schemas.microsoft.com/office/drawing/2014/main" id="{B63FC126-786E-F8E5-F5E1-8E1E4131E076}"/>
                </a:ext>
              </a:extLst>
            </p:cNvPr>
            <p:cNvSpPr/>
            <p:nvPr/>
          </p:nvSpPr>
          <p:spPr>
            <a:xfrm>
              <a:off x="1553349" y="3018391"/>
              <a:ext cx="24422" cy="30435"/>
            </a:xfrm>
            <a:custGeom>
              <a:avLst/>
              <a:gdLst/>
              <a:ahLst/>
              <a:cxnLst/>
              <a:rect l="l" t="t" r="r" b="b"/>
              <a:pathLst>
                <a:path w="930" h="1159" extrusionOk="0">
                  <a:moveTo>
                    <a:pt x="1" y="0"/>
                  </a:moveTo>
                  <a:lnTo>
                    <a:pt x="1" y="690"/>
                  </a:lnTo>
                  <a:cubicBezTo>
                    <a:pt x="1" y="948"/>
                    <a:pt x="211" y="1158"/>
                    <a:pt x="460" y="1158"/>
                  </a:cubicBezTo>
                  <a:cubicBezTo>
                    <a:pt x="719" y="1158"/>
                    <a:pt x="929" y="948"/>
                    <a:pt x="929" y="690"/>
                  </a:cubicBezTo>
                  <a:lnTo>
                    <a:pt x="929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39;p78">
              <a:extLst>
                <a:ext uri="{FF2B5EF4-FFF2-40B4-BE49-F238E27FC236}">
                  <a16:creationId xmlns:a16="http://schemas.microsoft.com/office/drawing/2014/main" id="{92095439-3E3A-3974-548F-AD564ABEC0AB}"/>
                </a:ext>
              </a:extLst>
            </p:cNvPr>
            <p:cNvSpPr/>
            <p:nvPr/>
          </p:nvSpPr>
          <p:spPr>
            <a:xfrm>
              <a:off x="1547335" y="2988245"/>
              <a:ext cx="36449" cy="42226"/>
            </a:xfrm>
            <a:custGeom>
              <a:avLst/>
              <a:gdLst/>
              <a:ahLst/>
              <a:cxnLst/>
              <a:rect l="l" t="t" r="r" b="b"/>
              <a:pathLst>
                <a:path w="1388" h="1608" extrusionOk="0">
                  <a:moveTo>
                    <a:pt x="460" y="0"/>
                  </a:moveTo>
                  <a:cubicBezTo>
                    <a:pt x="211" y="0"/>
                    <a:pt x="0" y="201"/>
                    <a:pt x="0" y="459"/>
                  </a:cubicBezTo>
                  <a:lnTo>
                    <a:pt x="0" y="919"/>
                  </a:lnTo>
                  <a:cubicBezTo>
                    <a:pt x="0" y="1302"/>
                    <a:pt x="316" y="1608"/>
                    <a:pt x="689" y="1608"/>
                  </a:cubicBezTo>
                  <a:cubicBezTo>
                    <a:pt x="1072" y="1608"/>
                    <a:pt x="1388" y="1302"/>
                    <a:pt x="1388" y="919"/>
                  </a:cubicBezTo>
                  <a:lnTo>
                    <a:pt x="1388" y="459"/>
                  </a:lnTo>
                  <a:cubicBezTo>
                    <a:pt x="1388" y="201"/>
                    <a:pt x="1177" y="0"/>
                    <a:pt x="928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140;p78">
              <a:extLst>
                <a:ext uri="{FF2B5EF4-FFF2-40B4-BE49-F238E27FC236}">
                  <a16:creationId xmlns:a16="http://schemas.microsoft.com/office/drawing/2014/main" id="{BC320F68-5D3E-8A0D-A98C-6F70C53BEB5F}"/>
                </a:ext>
              </a:extLst>
            </p:cNvPr>
            <p:cNvSpPr/>
            <p:nvPr/>
          </p:nvSpPr>
          <p:spPr>
            <a:xfrm>
              <a:off x="1547335" y="2988245"/>
              <a:ext cx="24133" cy="42331"/>
            </a:xfrm>
            <a:custGeom>
              <a:avLst/>
              <a:gdLst/>
              <a:ahLst/>
              <a:cxnLst/>
              <a:rect l="l" t="t" r="r" b="b"/>
              <a:pathLst>
                <a:path w="919" h="1612" extrusionOk="0">
                  <a:moveTo>
                    <a:pt x="460" y="0"/>
                  </a:moveTo>
                  <a:cubicBezTo>
                    <a:pt x="211" y="0"/>
                    <a:pt x="0" y="201"/>
                    <a:pt x="0" y="459"/>
                  </a:cubicBezTo>
                  <a:lnTo>
                    <a:pt x="0" y="919"/>
                  </a:lnTo>
                  <a:cubicBezTo>
                    <a:pt x="0" y="1314"/>
                    <a:pt x="320" y="1611"/>
                    <a:pt x="685" y="1611"/>
                  </a:cubicBezTo>
                  <a:cubicBezTo>
                    <a:pt x="762" y="1611"/>
                    <a:pt x="841" y="1598"/>
                    <a:pt x="919" y="1570"/>
                  </a:cubicBezTo>
                  <a:cubicBezTo>
                    <a:pt x="651" y="1474"/>
                    <a:pt x="460" y="1206"/>
                    <a:pt x="460" y="919"/>
                  </a:cubicBezTo>
                  <a:lnTo>
                    <a:pt x="460" y="459"/>
                  </a:lnTo>
                  <a:cubicBezTo>
                    <a:pt x="460" y="201"/>
                    <a:pt x="670" y="0"/>
                    <a:pt x="91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141;p78">
              <a:extLst>
                <a:ext uri="{FF2B5EF4-FFF2-40B4-BE49-F238E27FC236}">
                  <a16:creationId xmlns:a16="http://schemas.microsoft.com/office/drawing/2014/main" id="{9F459D84-E497-D21D-FDB9-C398AFB7EBF0}"/>
                </a:ext>
              </a:extLst>
            </p:cNvPr>
            <p:cNvSpPr/>
            <p:nvPr/>
          </p:nvSpPr>
          <p:spPr>
            <a:xfrm>
              <a:off x="1547335" y="2988245"/>
              <a:ext cx="36449" cy="17857"/>
            </a:xfrm>
            <a:custGeom>
              <a:avLst/>
              <a:gdLst/>
              <a:ahLst/>
              <a:cxnLst/>
              <a:rect l="l" t="t" r="r" b="b"/>
              <a:pathLst>
                <a:path w="1388" h="680" extrusionOk="0">
                  <a:moveTo>
                    <a:pt x="460" y="0"/>
                  </a:moveTo>
                  <a:cubicBezTo>
                    <a:pt x="211" y="0"/>
                    <a:pt x="0" y="201"/>
                    <a:pt x="0" y="459"/>
                  </a:cubicBezTo>
                  <a:cubicBezTo>
                    <a:pt x="450" y="593"/>
                    <a:pt x="919" y="670"/>
                    <a:pt x="1388" y="680"/>
                  </a:cubicBezTo>
                  <a:lnTo>
                    <a:pt x="1388" y="459"/>
                  </a:lnTo>
                  <a:cubicBezTo>
                    <a:pt x="1388" y="201"/>
                    <a:pt x="1177" y="0"/>
                    <a:pt x="91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142;p78">
              <a:extLst>
                <a:ext uri="{FF2B5EF4-FFF2-40B4-BE49-F238E27FC236}">
                  <a16:creationId xmlns:a16="http://schemas.microsoft.com/office/drawing/2014/main" id="{A03300B5-0B6C-3E4B-9B33-85FA70F2C3D9}"/>
                </a:ext>
              </a:extLst>
            </p:cNvPr>
            <p:cNvSpPr/>
            <p:nvPr/>
          </p:nvSpPr>
          <p:spPr>
            <a:xfrm>
              <a:off x="1547335" y="2988245"/>
              <a:ext cx="24133" cy="15099"/>
            </a:xfrm>
            <a:custGeom>
              <a:avLst/>
              <a:gdLst/>
              <a:ahLst/>
              <a:cxnLst/>
              <a:rect l="l" t="t" r="r" b="b"/>
              <a:pathLst>
                <a:path w="919" h="575" extrusionOk="0">
                  <a:moveTo>
                    <a:pt x="460" y="0"/>
                  </a:moveTo>
                  <a:cubicBezTo>
                    <a:pt x="211" y="0"/>
                    <a:pt x="0" y="201"/>
                    <a:pt x="0" y="459"/>
                  </a:cubicBezTo>
                  <a:cubicBezTo>
                    <a:pt x="153" y="507"/>
                    <a:pt x="306" y="546"/>
                    <a:pt x="460" y="574"/>
                  </a:cubicBezTo>
                  <a:lnTo>
                    <a:pt x="460" y="459"/>
                  </a:lnTo>
                  <a:cubicBezTo>
                    <a:pt x="460" y="201"/>
                    <a:pt x="670" y="0"/>
                    <a:pt x="91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143;p78">
              <a:extLst>
                <a:ext uri="{FF2B5EF4-FFF2-40B4-BE49-F238E27FC236}">
                  <a16:creationId xmlns:a16="http://schemas.microsoft.com/office/drawing/2014/main" id="{EAB203AE-0F1C-11DF-6BE8-10D52F1F2CD1}"/>
                </a:ext>
              </a:extLst>
            </p:cNvPr>
            <p:cNvSpPr/>
            <p:nvPr/>
          </p:nvSpPr>
          <p:spPr>
            <a:xfrm>
              <a:off x="1535256" y="3133252"/>
              <a:ext cx="60345" cy="24133"/>
            </a:xfrm>
            <a:custGeom>
              <a:avLst/>
              <a:gdLst/>
              <a:ahLst/>
              <a:cxnLst/>
              <a:rect l="l" t="t" r="r" b="b"/>
              <a:pathLst>
                <a:path w="2298" h="919" extrusionOk="0">
                  <a:moveTo>
                    <a:pt x="690" y="0"/>
                  </a:moveTo>
                  <a:lnTo>
                    <a:pt x="317" y="115"/>
                  </a:lnTo>
                  <a:cubicBezTo>
                    <a:pt x="125" y="182"/>
                    <a:pt x="1" y="354"/>
                    <a:pt x="1" y="555"/>
                  </a:cubicBezTo>
                  <a:lnTo>
                    <a:pt x="1" y="919"/>
                  </a:lnTo>
                  <a:lnTo>
                    <a:pt x="2298" y="919"/>
                  </a:lnTo>
                  <a:lnTo>
                    <a:pt x="2298" y="555"/>
                  </a:lnTo>
                  <a:cubicBezTo>
                    <a:pt x="2298" y="354"/>
                    <a:pt x="2173" y="182"/>
                    <a:pt x="1991" y="115"/>
                  </a:cubicBezTo>
                  <a:lnTo>
                    <a:pt x="1609" y="0"/>
                  </a:ln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144;p78">
              <a:extLst>
                <a:ext uri="{FF2B5EF4-FFF2-40B4-BE49-F238E27FC236}">
                  <a16:creationId xmlns:a16="http://schemas.microsoft.com/office/drawing/2014/main" id="{A2775036-8D26-6AAE-4707-93C4C107AB47}"/>
                </a:ext>
              </a:extLst>
            </p:cNvPr>
            <p:cNvSpPr/>
            <p:nvPr/>
          </p:nvSpPr>
          <p:spPr>
            <a:xfrm>
              <a:off x="1553349" y="3115159"/>
              <a:ext cx="24422" cy="30173"/>
            </a:xfrm>
            <a:custGeom>
              <a:avLst/>
              <a:gdLst/>
              <a:ahLst/>
              <a:cxnLst/>
              <a:rect l="l" t="t" r="r" b="b"/>
              <a:pathLst>
                <a:path w="930" h="1149" extrusionOk="0">
                  <a:moveTo>
                    <a:pt x="1" y="0"/>
                  </a:moveTo>
                  <a:lnTo>
                    <a:pt x="1" y="689"/>
                  </a:lnTo>
                  <a:cubicBezTo>
                    <a:pt x="1" y="947"/>
                    <a:pt x="211" y="1148"/>
                    <a:pt x="460" y="1148"/>
                  </a:cubicBezTo>
                  <a:cubicBezTo>
                    <a:pt x="719" y="1148"/>
                    <a:pt x="929" y="947"/>
                    <a:pt x="929" y="689"/>
                  </a:cubicBezTo>
                  <a:lnTo>
                    <a:pt x="929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145;p78">
              <a:extLst>
                <a:ext uri="{FF2B5EF4-FFF2-40B4-BE49-F238E27FC236}">
                  <a16:creationId xmlns:a16="http://schemas.microsoft.com/office/drawing/2014/main" id="{EDD05121-1350-E2B6-4D2F-C3CFF04E0044}"/>
                </a:ext>
              </a:extLst>
            </p:cNvPr>
            <p:cNvSpPr/>
            <p:nvPr/>
          </p:nvSpPr>
          <p:spPr>
            <a:xfrm>
              <a:off x="1547335" y="3084986"/>
              <a:ext cx="36449" cy="42252"/>
            </a:xfrm>
            <a:custGeom>
              <a:avLst/>
              <a:gdLst/>
              <a:ahLst/>
              <a:cxnLst/>
              <a:rect l="l" t="t" r="r" b="b"/>
              <a:pathLst>
                <a:path w="1388" h="1609" extrusionOk="0">
                  <a:moveTo>
                    <a:pt x="460" y="1"/>
                  </a:moveTo>
                  <a:cubicBezTo>
                    <a:pt x="211" y="1"/>
                    <a:pt x="0" y="202"/>
                    <a:pt x="0" y="460"/>
                  </a:cubicBezTo>
                  <a:lnTo>
                    <a:pt x="0" y="919"/>
                  </a:lnTo>
                  <a:cubicBezTo>
                    <a:pt x="0" y="1302"/>
                    <a:pt x="316" y="1608"/>
                    <a:pt x="689" y="1608"/>
                  </a:cubicBezTo>
                  <a:cubicBezTo>
                    <a:pt x="1072" y="1608"/>
                    <a:pt x="1388" y="1302"/>
                    <a:pt x="1388" y="919"/>
                  </a:cubicBezTo>
                  <a:lnTo>
                    <a:pt x="1388" y="460"/>
                  </a:lnTo>
                  <a:cubicBezTo>
                    <a:pt x="1388" y="202"/>
                    <a:pt x="1177" y="1"/>
                    <a:pt x="928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146;p78">
              <a:extLst>
                <a:ext uri="{FF2B5EF4-FFF2-40B4-BE49-F238E27FC236}">
                  <a16:creationId xmlns:a16="http://schemas.microsoft.com/office/drawing/2014/main" id="{23138D1E-6602-FFA0-59B7-FA10A9C10143}"/>
                </a:ext>
              </a:extLst>
            </p:cNvPr>
            <p:cNvSpPr/>
            <p:nvPr/>
          </p:nvSpPr>
          <p:spPr>
            <a:xfrm>
              <a:off x="1547335" y="3084986"/>
              <a:ext cx="24133" cy="42331"/>
            </a:xfrm>
            <a:custGeom>
              <a:avLst/>
              <a:gdLst/>
              <a:ahLst/>
              <a:cxnLst/>
              <a:rect l="l" t="t" r="r" b="b"/>
              <a:pathLst>
                <a:path w="919" h="1612" extrusionOk="0">
                  <a:moveTo>
                    <a:pt x="460" y="1"/>
                  </a:moveTo>
                  <a:cubicBezTo>
                    <a:pt x="211" y="1"/>
                    <a:pt x="0" y="202"/>
                    <a:pt x="0" y="460"/>
                  </a:cubicBezTo>
                  <a:lnTo>
                    <a:pt x="0" y="919"/>
                  </a:lnTo>
                  <a:cubicBezTo>
                    <a:pt x="0" y="1314"/>
                    <a:pt x="320" y="1612"/>
                    <a:pt x="685" y="1612"/>
                  </a:cubicBezTo>
                  <a:cubicBezTo>
                    <a:pt x="762" y="1612"/>
                    <a:pt x="841" y="1598"/>
                    <a:pt x="919" y="1570"/>
                  </a:cubicBezTo>
                  <a:cubicBezTo>
                    <a:pt x="651" y="1465"/>
                    <a:pt x="460" y="1206"/>
                    <a:pt x="460" y="919"/>
                  </a:cubicBezTo>
                  <a:lnTo>
                    <a:pt x="460" y="460"/>
                  </a:lnTo>
                  <a:cubicBezTo>
                    <a:pt x="460" y="202"/>
                    <a:pt x="670" y="1"/>
                    <a:pt x="919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147;p78">
              <a:extLst>
                <a:ext uri="{FF2B5EF4-FFF2-40B4-BE49-F238E27FC236}">
                  <a16:creationId xmlns:a16="http://schemas.microsoft.com/office/drawing/2014/main" id="{D529F736-25DD-0B1F-96A9-C12E15A05017}"/>
                </a:ext>
              </a:extLst>
            </p:cNvPr>
            <p:cNvSpPr/>
            <p:nvPr/>
          </p:nvSpPr>
          <p:spPr>
            <a:xfrm>
              <a:off x="1547335" y="3084986"/>
              <a:ext cx="36449" cy="17883"/>
            </a:xfrm>
            <a:custGeom>
              <a:avLst/>
              <a:gdLst/>
              <a:ahLst/>
              <a:cxnLst/>
              <a:rect l="l" t="t" r="r" b="b"/>
              <a:pathLst>
                <a:path w="1388" h="681" extrusionOk="0">
                  <a:moveTo>
                    <a:pt x="460" y="1"/>
                  </a:moveTo>
                  <a:cubicBezTo>
                    <a:pt x="211" y="1"/>
                    <a:pt x="0" y="202"/>
                    <a:pt x="0" y="460"/>
                  </a:cubicBezTo>
                  <a:cubicBezTo>
                    <a:pt x="450" y="594"/>
                    <a:pt x="919" y="671"/>
                    <a:pt x="1388" y="680"/>
                  </a:cubicBezTo>
                  <a:lnTo>
                    <a:pt x="1388" y="460"/>
                  </a:lnTo>
                  <a:cubicBezTo>
                    <a:pt x="1388" y="202"/>
                    <a:pt x="1177" y="1"/>
                    <a:pt x="91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2148;p78">
              <a:extLst>
                <a:ext uri="{FF2B5EF4-FFF2-40B4-BE49-F238E27FC236}">
                  <a16:creationId xmlns:a16="http://schemas.microsoft.com/office/drawing/2014/main" id="{EC8E2611-F540-AEA7-5485-B41C622534FF}"/>
                </a:ext>
              </a:extLst>
            </p:cNvPr>
            <p:cNvSpPr/>
            <p:nvPr/>
          </p:nvSpPr>
          <p:spPr>
            <a:xfrm>
              <a:off x="1547335" y="3084986"/>
              <a:ext cx="24133" cy="15099"/>
            </a:xfrm>
            <a:custGeom>
              <a:avLst/>
              <a:gdLst/>
              <a:ahLst/>
              <a:cxnLst/>
              <a:rect l="l" t="t" r="r" b="b"/>
              <a:pathLst>
                <a:path w="919" h="575" extrusionOk="0">
                  <a:moveTo>
                    <a:pt x="460" y="1"/>
                  </a:moveTo>
                  <a:cubicBezTo>
                    <a:pt x="211" y="1"/>
                    <a:pt x="0" y="202"/>
                    <a:pt x="0" y="460"/>
                  </a:cubicBezTo>
                  <a:cubicBezTo>
                    <a:pt x="153" y="508"/>
                    <a:pt x="306" y="546"/>
                    <a:pt x="460" y="575"/>
                  </a:cubicBezTo>
                  <a:lnTo>
                    <a:pt x="460" y="460"/>
                  </a:lnTo>
                  <a:cubicBezTo>
                    <a:pt x="460" y="202"/>
                    <a:pt x="670" y="1"/>
                    <a:pt x="91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2149;p78">
              <a:extLst>
                <a:ext uri="{FF2B5EF4-FFF2-40B4-BE49-F238E27FC236}">
                  <a16:creationId xmlns:a16="http://schemas.microsoft.com/office/drawing/2014/main" id="{FB39F7D8-A5A1-1CD4-AF8A-14392BA17634}"/>
                </a:ext>
              </a:extLst>
            </p:cNvPr>
            <p:cNvSpPr/>
            <p:nvPr/>
          </p:nvSpPr>
          <p:spPr>
            <a:xfrm>
              <a:off x="1384234" y="3042524"/>
              <a:ext cx="72399" cy="90755"/>
            </a:xfrm>
            <a:custGeom>
              <a:avLst/>
              <a:gdLst/>
              <a:ahLst/>
              <a:cxnLst/>
              <a:rect l="l" t="t" r="r" b="b"/>
              <a:pathLst>
                <a:path w="2757" h="3456" extrusionOk="0">
                  <a:moveTo>
                    <a:pt x="919" y="0"/>
                  </a:moveTo>
                  <a:lnTo>
                    <a:pt x="919" y="460"/>
                  </a:lnTo>
                  <a:cubicBezTo>
                    <a:pt x="919" y="546"/>
                    <a:pt x="871" y="632"/>
                    <a:pt x="794" y="670"/>
                  </a:cubicBezTo>
                  <a:lnTo>
                    <a:pt x="249" y="938"/>
                  </a:lnTo>
                  <a:cubicBezTo>
                    <a:pt x="96" y="1015"/>
                    <a:pt x="0" y="1177"/>
                    <a:pt x="0" y="1350"/>
                  </a:cubicBezTo>
                  <a:lnTo>
                    <a:pt x="0" y="3225"/>
                  </a:lnTo>
                  <a:cubicBezTo>
                    <a:pt x="0" y="3350"/>
                    <a:pt x="96" y="3455"/>
                    <a:pt x="230" y="3455"/>
                  </a:cubicBezTo>
                  <a:lnTo>
                    <a:pt x="2527" y="3455"/>
                  </a:lnTo>
                  <a:cubicBezTo>
                    <a:pt x="2661" y="3455"/>
                    <a:pt x="2756" y="3350"/>
                    <a:pt x="2756" y="3225"/>
                  </a:cubicBezTo>
                  <a:lnTo>
                    <a:pt x="2756" y="1350"/>
                  </a:lnTo>
                  <a:cubicBezTo>
                    <a:pt x="2756" y="1177"/>
                    <a:pt x="2661" y="1015"/>
                    <a:pt x="2507" y="938"/>
                  </a:cubicBezTo>
                  <a:lnTo>
                    <a:pt x="1962" y="670"/>
                  </a:lnTo>
                  <a:cubicBezTo>
                    <a:pt x="1885" y="632"/>
                    <a:pt x="1838" y="546"/>
                    <a:pt x="1838" y="460"/>
                  </a:cubicBezTo>
                  <a:lnTo>
                    <a:pt x="1838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2150;p78">
              <a:extLst>
                <a:ext uri="{FF2B5EF4-FFF2-40B4-BE49-F238E27FC236}">
                  <a16:creationId xmlns:a16="http://schemas.microsoft.com/office/drawing/2014/main" id="{B5BA219F-8488-CAF9-B680-81B95A160977}"/>
                </a:ext>
              </a:extLst>
            </p:cNvPr>
            <p:cNvSpPr/>
            <p:nvPr/>
          </p:nvSpPr>
          <p:spPr>
            <a:xfrm>
              <a:off x="1407081" y="3042524"/>
              <a:ext cx="26680" cy="18251"/>
            </a:xfrm>
            <a:custGeom>
              <a:avLst/>
              <a:gdLst/>
              <a:ahLst/>
              <a:cxnLst/>
              <a:rect l="l" t="t" r="r" b="b"/>
              <a:pathLst>
                <a:path w="1016" h="695" extrusionOk="0">
                  <a:moveTo>
                    <a:pt x="49" y="0"/>
                  </a:moveTo>
                  <a:lnTo>
                    <a:pt x="49" y="460"/>
                  </a:lnTo>
                  <a:cubicBezTo>
                    <a:pt x="49" y="507"/>
                    <a:pt x="30" y="555"/>
                    <a:pt x="1" y="594"/>
                  </a:cubicBezTo>
                  <a:cubicBezTo>
                    <a:pt x="164" y="661"/>
                    <a:pt x="336" y="694"/>
                    <a:pt x="508" y="694"/>
                  </a:cubicBezTo>
                  <a:cubicBezTo>
                    <a:pt x="680" y="694"/>
                    <a:pt x="853" y="661"/>
                    <a:pt x="1015" y="594"/>
                  </a:cubicBezTo>
                  <a:cubicBezTo>
                    <a:pt x="987" y="555"/>
                    <a:pt x="968" y="507"/>
                    <a:pt x="968" y="460"/>
                  </a:cubicBezTo>
                  <a:lnTo>
                    <a:pt x="968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2151;p78">
              <a:extLst>
                <a:ext uri="{FF2B5EF4-FFF2-40B4-BE49-F238E27FC236}">
                  <a16:creationId xmlns:a16="http://schemas.microsoft.com/office/drawing/2014/main" id="{685BB641-E247-6303-DA5C-EACC52748A33}"/>
                </a:ext>
              </a:extLst>
            </p:cNvPr>
            <p:cNvSpPr/>
            <p:nvPr/>
          </p:nvSpPr>
          <p:spPr>
            <a:xfrm>
              <a:off x="1384234" y="3061615"/>
              <a:ext cx="72399" cy="71664"/>
            </a:xfrm>
            <a:custGeom>
              <a:avLst/>
              <a:gdLst/>
              <a:ahLst/>
              <a:cxnLst/>
              <a:rect l="l" t="t" r="r" b="b"/>
              <a:pathLst>
                <a:path w="2757" h="2729" extrusionOk="0">
                  <a:moveTo>
                    <a:pt x="670" y="1"/>
                  </a:moveTo>
                  <a:lnTo>
                    <a:pt x="249" y="211"/>
                  </a:lnTo>
                  <a:cubicBezTo>
                    <a:pt x="96" y="288"/>
                    <a:pt x="0" y="450"/>
                    <a:pt x="0" y="623"/>
                  </a:cubicBezTo>
                  <a:lnTo>
                    <a:pt x="0" y="2498"/>
                  </a:lnTo>
                  <a:cubicBezTo>
                    <a:pt x="0" y="2623"/>
                    <a:pt x="96" y="2728"/>
                    <a:pt x="230" y="2728"/>
                  </a:cubicBezTo>
                  <a:lnTo>
                    <a:pt x="2527" y="2728"/>
                  </a:lnTo>
                  <a:cubicBezTo>
                    <a:pt x="2661" y="2728"/>
                    <a:pt x="2756" y="2623"/>
                    <a:pt x="2756" y="2498"/>
                  </a:cubicBezTo>
                  <a:lnTo>
                    <a:pt x="2756" y="623"/>
                  </a:lnTo>
                  <a:cubicBezTo>
                    <a:pt x="2756" y="450"/>
                    <a:pt x="2661" y="288"/>
                    <a:pt x="2507" y="211"/>
                  </a:cubicBezTo>
                  <a:lnTo>
                    <a:pt x="2086" y="1"/>
                  </a:lnTo>
                  <a:cubicBezTo>
                    <a:pt x="1905" y="225"/>
                    <a:pt x="1641" y="338"/>
                    <a:pt x="1378" y="338"/>
                  </a:cubicBezTo>
                  <a:cubicBezTo>
                    <a:pt x="1115" y="338"/>
                    <a:pt x="852" y="225"/>
                    <a:pt x="67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2152;p78">
              <a:extLst>
                <a:ext uri="{FF2B5EF4-FFF2-40B4-BE49-F238E27FC236}">
                  <a16:creationId xmlns:a16="http://schemas.microsoft.com/office/drawing/2014/main" id="{326E9167-2D25-4D52-FEA6-8C2F818399AA}"/>
                </a:ext>
              </a:extLst>
            </p:cNvPr>
            <p:cNvSpPr/>
            <p:nvPr/>
          </p:nvSpPr>
          <p:spPr>
            <a:xfrm>
              <a:off x="1396288" y="2994258"/>
              <a:ext cx="48266" cy="54568"/>
            </a:xfrm>
            <a:custGeom>
              <a:avLst/>
              <a:gdLst/>
              <a:ahLst/>
              <a:cxnLst/>
              <a:rect l="l" t="t" r="r" b="b"/>
              <a:pathLst>
                <a:path w="1838" h="2078" extrusionOk="0">
                  <a:moveTo>
                    <a:pt x="689" y="1"/>
                  </a:moveTo>
                  <a:cubicBezTo>
                    <a:pt x="307" y="1"/>
                    <a:pt x="0" y="307"/>
                    <a:pt x="0" y="690"/>
                  </a:cubicBezTo>
                  <a:lnTo>
                    <a:pt x="0" y="1149"/>
                  </a:lnTo>
                  <a:cubicBezTo>
                    <a:pt x="0" y="1656"/>
                    <a:pt x="412" y="2077"/>
                    <a:pt x="919" y="2077"/>
                  </a:cubicBezTo>
                  <a:cubicBezTo>
                    <a:pt x="1426" y="2068"/>
                    <a:pt x="1838" y="1656"/>
                    <a:pt x="1838" y="1149"/>
                  </a:cubicBezTo>
                  <a:lnTo>
                    <a:pt x="1838" y="690"/>
                  </a:lnTo>
                  <a:cubicBezTo>
                    <a:pt x="1838" y="307"/>
                    <a:pt x="1532" y="1"/>
                    <a:pt x="1149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2153;p78">
              <a:extLst>
                <a:ext uri="{FF2B5EF4-FFF2-40B4-BE49-F238E27FC236}">
                  <a16:creationId xmlns:a16="http://schemas.microsoft.com/office/drawing/2014/main" id="{63C2A057-D2BD-191A-FCC4-BE09442B0B07}"/>
                </a:ext>
              </a:extLst>
            </p:cNvPr>
            <p:cNvSpPr/>
            <p:nvPr/>
          </p:nvSpPr>
          <p:spPr>
            <a:xfrm>
              <a:off x="1396025" y="2994258"/>
              <a:ext cx="33455" cy="54384"/>
            </a:xfrm>
            <a:custGeom>
              <a:avLst/>
              <a:gdLst/>
              <a:ahLst/>
              <a:cxnLst/>
              <a:rect l="l" t="t" r="r" b="b"/>
              <a:pathLst>
                <a:path w="1274" h="2071" extrusionOk="0">
                  <a:moveTo>
                    <a:pt x="699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76"/>
                    <a:pt x="433" y="2070"/>
                    <a:pt x="922" y="2070"/>
                  </a:cubicBezTo>
                  <a:cubicBezTo>
                    <a:pt x="1038" y="2070"/>
                    <a:pt x="1157" y="2048"/>
                    <a:pt x="1274" y="2001"/>
                  </a:cubicBezTo>
                  <a:cubicBezTo>
                    <a:pt x="929" y="1857"/>
                    <a:pt x="699" y="1522"/>
                    <a:pt x="699" y="1149"/>
                  </a:cubicBezTo>
                  <a:lnTo>
                    <a:pt x="699" y="690"/>
                  </a:lnTo>
                  <a:cubicBezTo>
                    <a:pt x="699" y="355"/>
                    <a:pt x="939" y="68"/>
                    <a:pt x="1274" y="10"/>
                  </a:cubicBezTo>
                  <a:cubicBezTo>
                    <a:pt x="1235" y="1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2154;p78">
              <a:extLst>
                <a:ext uri="{FF2B5EF4-FFF2-40B4-BE49-F238E27FC236}">
                  <a16:creationId xmlns:a16="http://schemas.microsoft.com/office/drawing/2014/main" id="{3A13FE1B-030E-0AF0-67A8-69337E36D8A0}"/>
                </a:ext>
              </a:extLst>
            </p:cNvPr>
            <p:cNvSpPr/>
            <p:nvPr/>
          </p:nvSpPr>
          <p:spPr>
            <a:xfrm>
              <a:off x="1396288" y="2994258"/>
              <a:ext cx="48528" cy="24159"/>
            </a:xfrm>
            <a:custGeom>
              <a:avLst/>
              <a:gdLst/>
              <a:ahLst/>
              <a:cxnLst/>
              <a:rect l="l" t="t" r="r" b="b"/>
              <a:pathLst>
                <a:path w="1848" h="920" extrusionOk="0">
                  <a:moveTo>
                    <a:pt x="689" y="1"/>
                  </a:moveTo>
                  <a:cubicBezTo>
                    <a:pt x="307" y="1"/>
                    <a:pt x="0" y="307"/>
                    <a:pt x="0" y="690"/>
                  </a:cubicBezTo>
                  <a:cubicBezTo>
                    <a:pt x="0" y="690"/>
                    <a:pt x="689" y="919"/>
                    <a:pt x="1847" y="919"/>
                  </a:cubicBezTo>
                  <a:lnTo>
                    <a:pt x="1847" y="690"/>
                  </a:lnTo>
                  <a:cubicBezTo>
                    <a:pt x="1847" y="307"/>
                    <a:pt x="1532" y="1"/>
                    <a:pt x="114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2155;p78">
              <a:extLst>
                <a:ext uri="{FF2B5EF4-FFF2-40B4-BE49-F238E27FC236}">
                  <a16:creationId xmlns:a16="http://schemas.microsoft.com/office/drawing/2014/main" id="{11C77237-85DD-75FB-C00C-19D8F9C9B8AB}"/>
                </a:ext>
              </a:extLst>
            </p:cNvPr>
            <p:cNvSpPr/>
            <p:nvPr/>
          </p:nvSpPr>
          <p:spPr>
            <a:xfrm>
              <a:off x="1396025" y="2994258"/>
              <a:ext cx="33455" cy="21901"/>
            </a:xfrm>
            <a:custGeom>
              <a:avLst/>
              <a:gdLst/>
              <a:ahLst/>
              <a:cxnLst/>
              <a:rect l="l" t="t" r="r" b="b"/>
              <a:pathLst>
                <a:path w="1274" h="834" extrusionOk="0">
                  <a:moveTo>
                    <a:pt x="699" y="1"/>
                  </a:moveTo>
                  <a:cubicBezTo>
                    <a:pt x="317" y="1"/>
                    <a:pt x="1" y="307"/>
                    <a:pt x="1" y="690"/>
                  </a:cubicBezTo>
                  <a:cubicBezTo>
                    <a:pt x="231" y="757"/>
                    <a:pt x="460" y="805"/>
                    <a:pt x="699" y="833"/>
                  </a:cubicBezTo>
                  <a:lnTo>
                    <a:pt x="699" y="690"/>
                  </a:lnTo>
                  <a:cubicBezTo>
                    <a:pt x="699" y="355"/>
                    <a:pt x="939" y="68"/>
                    <a:pt x="1274" y="10"/>
                  </a:cubicBezTo>
                  <a:cubicBezTo>
                    <a:pt x="1235" y="1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2156;p78">
              <a:extLst>
                <a:ext uri="{FF2B5EF4-FFF2-40B4-BE49-F238E27FC236}">
                  <a16:creationId xmlns:a16="http://schemas.microsoft.com/office/drawing/2014/main" id="{B7EA671D-BCEC-A18B-B601-0AD88DEA670A}"/>
                </a:ext>
              </a:extLst>
            </p:cNvPr>
            <p:cNvSpPr/>
            <p:nvPr/>
          </p:nvSpPr>
          <p:spPr>
            <a:xfrm>
              <a:off x="1384234" y="3072434"/>
              <a:ext cx="30173" cy="60844"/>
            </a:xfrm>
            <a:custGeom>
              <a:avLst/>
              <a:gdLst/>
              <a:ahLst/>
              <a:cxnLst/>
              <a:rect l="l" t="t" r="r" b="b"/>
              <a:pathLst>
                <a:path w="1149" h="2317" extrusionOk="0">
                  <a:moveTo>
                    <a:pt x="57" y="0"/>
                  </a:moveTo>
                  <a:cubicBezTo>
                    <a:pt x="19" y="67"/>
                    <a:pt x="0" y="134"/>
                    <a:pt x="0" y="211"/>
                  </a:cubicBezTo>
                  <a:lnTo>
                    <a:pt x="0" y="2086"/>
                  </a:lnTo>
                  <a:cubicBezTo>
                    <a:pt x="0" y="2211"/>
                    <a:pt x="96" y="2316"/>
                    <a:pt x="230" y="2316"/>
                  </a:cubicBezTo>
                  <a:lnTo>
                    <a:pt x="1148" y="2316"/>
                  </a:lnTo>
                  <a:lnTo>
                    <a:pt x="1148" y="1857"/>
                  </a:lnTo>
                  <a:lnTo>
                    <a:pt x="919" y="1857"/>
                  </a:lnTo>
                  <a:cubicBezTo>
                    <a:pt x="794" y="1857"/>
                    <a:pt x="689" y="1751"/>
                    <a:pt x="689" y="1627"/>
                  </a:cubicBezTo>
                  <a:lnTo>
                    <a:pt x="689" y="708"/>
                  </a:lnTo>
                  <a:cubicBezTo>
                    <a:pt x="689" y="555"/>
                    <a:pt x="622" y="421"/>
                    <a:pt x="507" y="335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2157;p78">
              <a:extLst>
                <a:ext uri="{FF2B5EF4-FFF2-40B4-BE49-F238E27FC236}">
                  <a16:creationId xmlns:a16="http://schemas.microsoft.com/office/drawing/2014/main" id="{C5D2E275-5BDC-AACB-D30C-38C6FE226757}"/>
                </a:ext>
              </a:extLst>
            </p:cNvPr>
            <p:cNvSpPr/>
            <p:nvPr/>
          </p:nvSpPr>
          <p:spPr>
            <a:xfrm>
              <a:off x="1426434" y="3072434"/>
              <a:ext cx="30199" cy="60844"/>
            </a:xfrm>
            <a:custGeom>
              <a:avLst/>
              <a:gdLst/>
              <a:ahLst/>
              <a:cxnLst/>
              <a:rect l="l" t="t" r="r" b="b"/>
              <a:pathLst>
                <a:path w="1150" h="2317" extrusionOk="0">
                  <a:moveTo>
                    <a:pt x="1101" y="0"/>
                  </a:moveTo>
                  <a:lnTo>
                    <a:pt x="652" y="335"/>
                  </a:lnTo>
                  <a:cubicBezTo>
                    <a:pt x="527" y="421"/>
                    <a:pt x="460" y="555"/>
                    <a:pt x="460" y="708"/>
                  </a:cubicBezTo>
                  <a:lnTo>
                    <a:pt x="460" y="1627"/>
                  </a:lnTo>
                  <a:cubicBezTo>
                    <a:pt x="460" y="1751"/>
                    <a:pt x="365" y="1857"/>
                    <a:pt x="231" y="1857"/>
                  </a:cubicBezTo>
                  <a:lnTo>
                    <a:pt x="1" y="1857"/>
                  </a:lnTo>
                  <a:lnTo>
                    <a:pt x="1" y="2316"/>
                  </a:lnTo>
                  <a:lnTo>
                    <a:pt x="920" y="2316"/>
                  </a:lnTo>
                  <a:cubicBezTo>
                    <a:pt x="1054" y="2316"/>
                    <a:pt x="1149" y="2211"/>
                    <a:pt x="1149" y="2086"/>
                  </a:cubicBezTo>
                  <a:lnTo>
                    <a:pt x="1149" y="211"/>
                  </a:lnTo>
                  <a:cubicBezTo>
                    <a:pt x="1149" y="134"/>
                    <a:pt x="1130" y="67"/>
                    <a:pt x="110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2158;p78">
              <a:extLst>
                <a:ext uri="{FF2B5EF4-FFF2-40B4-BE49-F238E27FC236}">
                  <a16:creationId xmlns:a16="http://schemas.microsoft.com/office/drawing/2014/main" id="{B6998DAC-1033-58E1-5D2E-354354B55355}"/>
                </a:ext>
              </a:extLst>
            </p:cNvPr>
            <p:cNvSpPr/>
            <p:nvPr/>
          </p:nvSpPr>
          <p:spPr>
            <a:xfrm>
              <a:off x="1408341" y="3121173"/>
              <a:ext cx="24159" cy="12106"/>
            </a:xfrm>
            <a:custGeom>
              <a:avLst/>
              <a:gdLst/>
              <a:ahLst/>
              <a:cxnLst/>
              <a:rect l="l" t="t" r="r" b="b"/>
              <a:pathLst>
                <a:path w="920" h="461" extrusionOk="0">
                  <a:moveTo>
                    <a:pt x="1" y="1"/>
                  </a:moveTo>
                  <a:lnTo>
                    <a:pt x="1" y="460"/>
                  </a:lnTo>
                  <a:lnTo>
                    <a:pt x="920" y="460"/>
                  </a:lnTo>
                  <a:lnTo>
                    <a:pt x="920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3053;p78">
            <a:extLst>
              <a:ext uri="{FF2B5EF4-FFF2-40B4-BE49-F238E27FC236}">
                <a16:creationId xmlns:a16="http://schemas.microsoft.com/office/drawing/2014/main" id="{05661FFB-54A8-3BA6-A0AD-55F71E9DD843}"/>
              </a:ext>
            </a:extLst>
          </p:cNvPr>
          <p:cNvGrpSpPr>
            <a:grpSpLocks noChangeAspect="1"/>
          </p:cNvGrpSpPr>
          <p:nvPr/>
        </p:nvGrpSpPr>
        <p:grpSpPr>
          <a:xfrm>
            <a:off x="7120415" y="4662271"/>
            <a:ext cx="1367252" cy="1385742"/>
            <a:chOff x="7980773" y="2428802"/>
            <a:chExt cx="353381" cy="358160"/>
          </a:xfrm>
        </p:grpSpPr>
        <p:sp>
          <p:nvSpPr>
            <p:cNvPr id="142" name="Google Shape;13054;p78">
              <a:extLst>
                <a:ext uri="{FF2B5EF4-FFF2-40B4-BE49-F238E27FC236}">
                  <a16:creationId xmlns:a16="http://schemas.microsoft.com/office/drawing/2014/main" id="{FC362883-DEB2-28DC-1C00-193B107F7056}"/>
                </a:ext>
              </a:extLst>
            </p:cNvPr>
            <p:cNvSpPr/>
            <p:nvPr/>
          </p:nvSpPr>
          <p:spPr>
            <a:xfrm>
              <a:off x="8218504" y="2711779"/>
              <a:ext cx="115649" cy="75182"/>
            </a:xfrm>
            <a:custGeom>
              <a:avLst/>
              <a:gdLst/>
              <a:ahLst/>
              <a:cxnLst/>
              <a:rect l="l" t="t" r="r" b="b"/>
              <a:pathLst>
                <a:path w="4404" h="2863" extrusionOk="0">
                  <a:moveTo>
                    <a:pt x="1542" y="1"/>
                  </a:moveTo>
                  <a:lnTo>
                    <a:pt x="1542" y="374"/>
                  </a:lnTo>
                  <a:cubicBezTo>
                    <a:pt x="1542" y="470"/>
                    <a:pt x="1475" y="556"/>
                    <a:pt x="1379" y="585"/>
                  </a:cubicBezTo>
                  <a:lnTo>
                    <a:pt x="479" y="843"/>
                  </a:lnTo>
                  <a:cubicBezTo>
                    <a:pt x="202" y="920"/>
                    <a:pt x="1" y="1178"/>
                    <a:pt x="1" y="1475"/>
                  </a:cubicBezTo>
                  <a:lnTo>
                    <a:pt x="1" y="2642"/>
                  </a:lnTo>
                  <a:cubicBezTo>
                    <a:pt x="1" y="2767"/>
                    <a:pt x="96" y="2862"/>
                    <a:pt x="221" y="2862"/>
                  </a:cubicBezTo>
                  <a:lnTo>
                    <a:pt x="4183" y="2862"/>
                  </a:lnTo>
                  <a:cubicBezTo>
                    <a:pt x="4307" y="2862"/>
                    <a:pt x="4403" y="2767"/>
                    <a:pt x="4403" y="2642"/>
                  </a:cubicBezTo>
                  <a:lnTo>
                    <a:pt x="4403" y="1475"/>
                  </a:lnTo>
                  <a:cubicBezTo>
                    <a:pt x="4403" y="1178"/>
                    <a:pt x="4202" y="920"/>
                    <a:pt x="3915" y="843"/>
                  </a:cubicBezTo>
                  <a:lnTo>
                    <a:pt x="3015" y="585"/>
                  </a:lnTo>
                  <a:cubicBezTo>
                    <a:pt x="2920" y="556"/>
                    <a:pt x="2853" y="470"/>
                    <a:pt x="2862" y="374"/>
                  </a:cubicBezTo>
                  <a:lnTo>
                    <a:pt x="286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055;p78">
              <a:extLst>
                <a:ext uri="{FF2B5EF4-FFF2-40B4-BE49-F238E27FC236}">
                  <a16:creationId xmlns:a16="http://schemas.microsoft.com/office/drawing/2014/main" id="{2C0103EE-A8D0-4580-0F87-32D3AD8D53C0}"/>
                </a:ext>
              </a:extLst>
            </p:cNvPr>
            <p:cNvSpPr/>
            <p:nvPr/>
          </p:nvSpPr>
          <p:spPr>
            <a:xfrm>
              <a:off x="8218268" y="2727614"/>
              <a:ext cx="115623" cy="59348"/>
            </a:xfrm>
            <a:custGeom>
              <a:avLst/>
              <a:gdLst/>
              <a:ahLst/>
              <a:cxnLst/>
              <a:rect l="l" t="t" r="r" b="b"/>
              <a:pathLst>
                <a:path w="4403" h="2260" extrusionOk="0">
                  <a:moveTo>
                    <a:pt x="3101" y="1"/>
                  </a:moveTo>
                  <a:cubicBezTo>
                    <a:pt x="2961" y="453"/>
                    <a:pt x="2570" y="680"/>
                    <a:pt x="2180" y="680"/>
                  </a:cubicBezTo>
                  <a:cubicBezTo>
                    <a:pt x="1793" y="680"/>
                    <a:pt x="1406" y="458"/>
                    <a:pt x="1263" y="10"/>
                  </a:cubicBezTo>
                  <a:lnTo>
                    <a:pt x="479" y="230"/>
                  </a:lnTo>
                  <a:cubicBezTo>
                    <a:pt x="201" y="317"/>
                    <a:pt x="0" y="575"/>
                    <a:pt x="0" y="872"/>
                  </a:cubicBezTo>
                  <a:lnTo>
                    <a:pt x="0" y="2039"/>
                  </a:lnTo>
                  <a:cubicBezTo>
                    <a:pt x="0" y="2164"/>
                    <a:pt x="105" y="2259"/>
                    <a:pt x="220" y="2259"/>
                  </a:cubicBezTo>
                  <a:lnTo>
                    <a:pt x="4182" y="2259"/>
                  </a:lnTo>
                  <a:cubicBezTo>
                    <a:pt x="4307" y="2259"/>
                    <a:pt x="4403" y="2164"/>
                    <a:pt x="4403" y="2039"/>
                  </a:cubicBezTo>
                  <a:lnTo>
                    <a:pt x="4403" y="872"/>
                  </a:lnTo>
                  <a:cubicBezTo>
                    <a:pt x="4403" y="575"/>
                    <a:pt x="4211" y="317"/>
                    <a:pt x="3924" y="240"/>
                  </a:cubicBezTo>
                  <a:lnTo>
                    <a:pt x="3101" y="1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056;p78">
              <a:extLst>
                <a:ext uri="{FF2B5EF4-FFF2-40B4-BE49-F238E27FC236}">
                  <a16:creationId xmlns:a16="http://schemas.microsoft.com/office/drawing/2014/main" id="{0BC114AF-141E-7D42-D8B4-504028C56127}"/>
                </a:ext>
              </a:extLst>
            </p:cNvPr>
            <p:cNvSpPr/>
            <p:nvPr/>
          </p:nvSpPr>
          <p:spPr>
            <a:xfrm>
              <a:off x="8235600" y="2630872"/>
              <a:ext cx="29175" cy="63602"/>
            </a:xfrm>
            <a:custGeom>
              <a:avLst/>
              <a:gdLst/>
              <a:ahLst/>
              <a:cxnLst/>
              <a:rect l="l" t="t" r="r" b="b"/>
              <a:pathLst>
                <a:path w="1111" h="2422" extrusionOk="0">
                  <a:moveTo>
                    <a:pt x="670" y="0"/>
                  </a:moveTo>
                  <a:cubicBezTo>
                    <a:pt x="297" y="0"/>
                    <a:pt x="1" y="297"/>
                    <a:pt x="10" y="660"/>
                  </a:cubicBezTo>
                  <a:lnTo>
                    <a:pt x="10" y="814"/>
                  </a:lnTo>
                  <a:cubicBezTo>
                    <a:pt x="10" y="1005"/>
                    <a:pt x="39" y="1196"/>
                    <a:pt x="96" y="1378"/>
                  </a:cubicBezTo>
                  <a:lnTo>
                    <a:pt x="450" y="2421"/>
                  </a:lnTo>
                  <a:lnTo>
                    <a:pt x="1111" y="2421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057;p78">
              <a:extLst>
                <a:ext uri="{FF2B5EF4-FFF2-40B4-BE49-F238E27FC236}">
                  <a16:creationId xmlns:a16="http://schemas.microsoft.com/office/drawing/2014/main" id="{C6AEDE7A-1654-A959-1DBB-D5F6D11E78BF}"/>
                </a:ext>
              </a:extLst>
            </p:cNvPr>
            <p:cNvSpPr/>
            <p:nvPr/>
          </p:nvSpPr>
          <p:spPr>
            <a:xfrm>
              <a:off x="8247417" y="2625095"/>
              <a:ext cx="69379" cy="69379"/>
            </a:xfrm>
            <a:custGeom>
              <a:avLst/>
              <a:gdLst/>
              <a:ahLst/>
              <a:cxnLst/>
              <a:rect l="l" t="t" r="r" b="b"/>
              <a:pathLst>
                <a:path w="2642" h="2642" extrusionOk="0">
                  <a:moveTo>
                    <a:pt x="661" y="0"/>
                  </a:moveTo>
                  <a:cubicBezTo>
                    <a:pt x="287" y="0"/>
                    <a:pt x="0" y="297"/>
                    <a:pt x="0" y="660"/>
                  </a:cubicBezTo>
                  <a:cubicBezTo>
                    <a:pt x="0" y="909"/>
                    <a:pt x="192" y="1101"/>
                    <a:pt x="441" y="1101"/>
                  </a:cubicBezTo>
                  <a:lnTo>
                    <a:pt x="2192" y="2641"/>
                  </a:lnTo>
                  <a:lnTo>
                    <a:pt x="2565" y="1340"/>
                  </a:lnTo>
                  <a:cubicBezTo>
                    <a:pt x="2613" y="1187"/>
                    <a:pt x="2632" y="1024"/>
                    <a:pt x="2642" y="861"/>
                  </a:cubicBezTo>
                  <a:lnTo>
                    <a:pt x="2642" y="440"/>
                  </a:lnTo>
                  <a:cubicBezTo>
                    <a:pt x="2642" y="201"/>
                    <a:pt x="2441" y="0"/>
                    <a:pt x="2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3058;p78">
              <a:extLst>
                <a:ext uri="{FF2B5EF4-FFF2-40B4-BE49-F238E27FC236}">
                  <a16:creationId xmlns:a16="http://schemas.microsoft.com/office/drawing/2014/main" id="{9B429CD8-49D0-8ABE-E84F-E6F5004AE780}"/>
                </a:ext>
              </a:extLst>
            </p:cNvPr>
            <p:cNvSpPr/>
            <p:nvPr/>
          </p:nvSpPr>
          <p:spPr>
            <a:xfrm>
              <a:off x="8258971" y="2711779"/>
              <a:ext cx="34453" cy="14049"/>
            </a:xfrm>
            <a:custGeom>
              <a:avLst/>
              <a:gdLst/>
              <a:ahLst/>
              <a:cxnLst/>
              <a:rect l="l" t="t" r="r" b="b"/>
              <a:pathLst>
                <a:path w="1312" h="535" extrusionOk="0">
                  <a:moveTo>
                    <a:pt x="1" y="1"/>
                  </a:moveTo>
                  <a:lnTo>
                    <a:pt x="1" y="412"/>
                  </a:lnTo>
                  <a:cubicBezTo>
                    <a:pt x="211" y="494"/>
                    <a:pt x="434" y="534"/>
                    <a:pt x="656" y="534"/>
                  </a:cubicBezTo>
                  <a:cubicBezTo>
                    <a:pt x="879" y="534"/>
                    <a:pt x="1101" y="494"/>
                    <a:pt x="1312" y="412"/>
                  </a:cubicBezTo>
                  <a:lnTo>
                    <a:pt x="1312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3059;p78">
              <a:extLst>
                <a:ext uri="{FF2B5EF4-FFF2-40B4-BE49-F238E27FC236}">
                  <a16:creationId xmlns:a16="http://schemas.microsoft.com/office/drawing/2014/main" id="{DAE2167C-7BD7-FBA1-2E62-86691903F54A}"/>
                </a:ext>
              </a:extLst>
            </p:cNvPr>
            <p:cNvSpPr/>
            <p:nvPr/>
          </p:nvSpPr>
          <p:spPr>
            <a:xfrm>
              <a:off x="8241640" y="2654244"/>
              <a:ext cx="69379" cy="63339"/>
            </a:xfrm>
            <a:custGeom>
              <a:avLst/>
              <a:gdLst/>
              <a:ahLst/>
              <a:cxnLst/>
              <a:rect l="l" t="t" r="r" b="b"/>
              <a:pathLst>
                <a:path w="2642" h="2412" extrusionOk="0">
                  <a:moveTo>
                    <a:pt x="842" y="0"/>
                  </a:moveTo>
                  <a:cubicBezTo>
                    <a:pt x="728" y="0"/>
                    <a:pt x="613" y="48"/>
                    <a:pt x="527" y="134"/>
                  </a:cubicBezTo>
                  <a:lnTo>
                    <a:pt x="125" y="527"/>
                  </a:lnTo>
                  <a:cubicBezTo>
                    <a:pt x="39" y="613"/>
                    <a:pt x="0" y="728"/>
                    <a:pt x="0" y="842"/>
                  </a:cubicBezTo>
                  <a:lnTo>
                    <a:pt x="0" y="1101"/>
                  </a:lnTo>
                  <a:cubicBezTo>
                    <a:pt x="0" y="1828"/>
                    <a:pt x="584" y="2412"/>
                    <a:pt x="1311" y="2412"/>
                  </a:cubicBezTo>
                  <a:cubicBezTo>
                    <a:pt x="1317" y="2412"/>
                    <a:pt x="1323" y="2412"/>
                    <a:pt x="1329" y="2412"/>
                  </a:cubicBezTo>
                  <a:cubicBezTo>
                    <a:pt x="2048" y="2412"/>
                    <a:pt x="2642" y="1822"/>
                    <a:pt x="2642" y="1101"/>
                  </a:cubicBezTo>
                  <a:lnTo>
                    <a:pt x="2642" y="814"/>
                  </a:lnTo>
                  <a:cubicBezTo>
                    <a:pt x="2642" y="699"/>
                    <a:pt x="2594" y="584"/>
                    <a:pt x="2508" y="507"/>
                  </a:cubicBezTo>
                  <a:cubicBezTo>
                    <a:pt x="2173" y="172"/>
                    <a:pt x="1551" y="19"/>
                    <a:pt x="84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3060;p78">
              <a:extLst>
                <a:ext uri="{FF2B5EF4-FFF2-40B4-BE49-F238E27FC236}">
                  <a16:creationId xmlns:a16="http://schemas.microsoft.com/office/drawing/2014/main" id="{4FC31869-326D-E338-2A60-0CAF8E127067}"/>
                </a:ext>
              </a:extLst>
            </p:cNvPr>
            <p:cNvSpPr/>
            <p:nvPr/>
          </p:nvSpPr>
          <p:spPr>
            <a:xfrm>
              <a:off x="8241640" y="2654191"/>
              <a:ext cx="69143" cy="62157"/>
            </a:xfrm>
            <a:custGeom>
              <a:avLst/>
              <a:gdLst/>
              <a:ahLst/>
              <a:cxnLst/>
              <a:rect l="l" t="t" r="r" b="b"/>
              <a:pathLst>
                <a:path w="2633" h="2367" extrusionOk="0">
                  <a:moveTo>
                    <a:pt x="813" y="1"/>
                  </a:moveTo>
                  <a:cubicBezTo>
                    <a:pt x="708" y="1"/>
                    <a:pt x="605" y="48"/>
                    <a:pt x="527" y="127"/>
                  </a:cubicBezTo>
                  <a:lnTo>
                    <a:pt x="125" y="529"/>
                  </a:lnTo>
                  <a:cubicBezTo>
                    <a:pt x="39" y="605"/>
                    <a:pt x="0" y="720"/>
                    <a:pt x="0" y="835"/>
                  </a:cubicBezTo>
                  <a:lnTo>
                    <a:pt x="0" y="1093"/>
                  </a:lnTo>
                  <a:cubicBezTo>
                    <a:pt x="0" y="1687"/>
                    <a:pt x="383" y="2203"/>
                    <a:pt x="957" y="2366"/>
                  </a:cubicBezTo>
                  <a:cubicBezTo>
                    <a:pt x="766" y="2127"/>
                    <a:pt x="661" y="1840"/>
                    <a:pt x="661" y="1533"/>
                  </a:cubicBezTo>
                  <a:lnTo>
                    <a:pt x="661" y="892"/>
                  </a:lnTo>
                  <a:cubicBezTo>
                    <a:pt x="651" y="645"/>
                    <a:pt x="852" y="451"/>
                    <a:pt x="1087" y="451"/>
                  </a:cubicBezTo>
                  <a:cubicBezTo>
                    <a:pt x="1098" y="451"/>
                    <a:pt x="1109" y="451"/>
                    <a:pt x="1120" y="452"/>
                  </a:cubicBezTo>
                  <a:cubicBezTo>
                    <a:pt x="1570" y="481"/>
                    <a:pt x="2230" y="557"/>
                    <a:pt x="2632" y="749"/>
                  </a:cubicBezTo>
                  <a:cubicBezTo>
                    <a:pt x="2622" y="653"/>
                    <a:pt x="2575" y="567"/>
                    <a:pt x="2508" y="500"/>
                  </a:cubicBezTo>
                  <a:cubicBezTo>
                    <a:pt x="2173" y="174"/>
                    <a:pt x="1551" y="21"/>
                    <a:pt x="842" y="2"/>
                  </a:cubicBezTo>
                  <a:cubicBezTo>
                    <a:pt x="833" y="1"/>
                    <a:pt x="823" y="1"/>
                    <a:pt x="813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3061;p78">
              <a:extLst>
                <a:ext uri="{FF2B5EF4-FFF2-40B4-BE49-F238E27FC236}">
                  <a16:creationId xmlns:a16="http://schemas.microsoft.com/office/drawing/2014/main" id="{766D042D-BDD5-E227-4F0B-04A6BE40ADB8}"/>
                </a:ext>
              </a:extLst>
            </p:cNvPr>
            <p:cNvSpPr/>
            <p:nvPr/>
          </p:nvSpPr>
          <p:spPr>
            <a:xfrm>
              <a:off x="8218504" y="2740692"/>
              <a:ext cx="23161" cy="46270"/>
            </a:xfrm>
            <a:custGeom>
              <a:avLst/>
              <a:gdLst/>
              <a:ahLst/>
              <a:cxnLst/>
              <a:rect l="l" t="t" r="r" b="b"/>
              <a:pathLst>
                <a:path w="882" h="1762" extrusionOk="0">
                  <a:moveTo>
                    <a:pt x="116" y="0"/>
                  </a:moveTo>
                  <a:cubicBezTo>
                    <a:pt x="39" y="106"/>
                    <a:pt x="1" y="240"/>
                    <a:pt x="1" y="374"/>
                  </a:cubicBezTo>
                  <a:lnTo>
                    <a:pt x="1" y="1541"/>
                  </a:lnTo>
                  <a:cubicBezTo>
                    <a:pt x="1" y="1666"/>
                    <a:pt x="96" y="1761"/>
                    <a:pt x="221" y="1761"/>
                  </a:cubicBezTo>
                  <a:lnTo>
                    <a:pt x="881" y="1761"/>
                  </a:lnTo>
                  <a:lnTo>
                    <a:pt x="881" y="1034"/>
                  </a:lnTo>
                  <a:cubicBezTo>
                    <a:pt x="872" y="852"/>
                    <a:pt x="805" y="689"/>
                    <a:pt x="680" y="565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3062;p78">
              <a:extLst>
                <a:ext uri="{FF2B5EF4-FFF2-40B4-BE49-F238E27FC236}">
                  <a16:creationId xmlns:a16="http://schemas.microsoft.com/office/drawing/2014/main" id="{25E75017-DB0B-DBB5-5637-A8D8B789F52A}"/>
                </a:ext>
              </a:extLst>
            </p:cNvPr>
            <p:cNvSpPr/>
            <p:nvPr/>
          </p:nvSpPr>
          <p:spPr>
            <a:xfrm>
              <a:off x="8310756" y="2740692"/>
              <a:ext cx="23135" cy="46270"/>
            </a:xfrm>
            <a:custGeom>
              <a:avLst/>
              <a:gdLst/>
              <a:ahLst/>
              <a:cxnLst/>
              <a:rect l="l" t="t" r="r" b="b"/>
              <a:pathLst>
                <a:path w="881" h="1762" extrusionOk="0">
                  <a:moveTo>
                    <a:pt x="766" y="0"/>
                  </a:moveTo>
                  <a:lnTo>
                    <a:pt x="201" y="565"/>
                  </a:lnTo>
                  <a:cubicBezTo>
                    <a:pt x="77" y="689"/>
                    <a:pt x="0" y="852"/>
                    <a:pt x="0" y="1034"/>
                  </a:cubicBezTo>
                  <a:lnTo>
                    <a:pt x="0" y="1761"/>
                  </a:lnTo>
                  <a:lnTo>
                    <a:pt x="660" y="1761"/>
                  </a:lnTo>
                  <a:cubicBezTo>
                    <a:pt x="785" y="1761"/>
                    <a:pt x="881" y="1666"/>
                    <a:pt x="881" y="1541"/>
                  </a:cubicBezTo>
                  <a:lnTo>
                    <a:pt x="881" y="374"/>
                  </a:lnTo>
                  <a:cubicBezTo>
                    <a:pt x="881" y="240"/>
                    <a:pt x="842" y="106"/>
                    <a:pt x="766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3063;p78">
              <a:extLst>
                <a:ext uri="{FF2B5EF4-FFF2-40B4-BE49-F238E27FC236}">
                  <a16:creationId xmlns:a16="http://schemas.microsoft.com/office/drawing/2014/main" id="{EEA87F58-BB3D-F536-9E87-EC148D09535D}"/>
                </a:ext>
              </a:extLst>
            </p:cNvPr>
            <p:cNvSpPr/>
            <p:nvPr/>
          </p:nvSpPr>
          <p:spPr>
            <a:xfrm>
              <a:off x="8009659" y="2607737"/>
              <a:ext cx="46270" cy="40493"/>
            </a:xfrm>
            <a:custGeom>
              <a:avLst/>
              <a:gdLst/>
              <a:ahLst/>
              <a:cxnLst/>
              <a:rect l="l" t="t" r="r" b="b"/>
              <a:pathLst>
                <a:path w="1762" h="1542" extrusionOk="0">
                  <a:moveTo>
                    <a:pt x="881" y="1"/>
                  </a:moveTo>
                  <a:cubicBezTo>
                    <a:pt x="393" y="1"/>
                    <a:pt x="1" y="345"/>
                    <a:pt x="1" y="776"/>
                  </a:cubicBezTo>
                  <a:cubicBezTo>
                    <a:pt x="1" y="1197"/>
                    <a:pt x="393" y="1541"/>
                    <a:pt x="881" y="1541"/>
                  </a:cubicBezTo>
                  <a:cubicBezTo>
                    <a:pt x="1369" y="1541"/>
                    <a:pt x="1762" y="1197"/>
                    <a:pt x="1762" y="776"/>
                  </a:cubicBezTo>
                  <a:cubicBezTo>
                    <a:pt x="1762" y="345"/>
                    <a:pt x="1369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3064;p78">
              <a:extLst>
                <a:ext uri="{FF2B5EF4-FFF2-40B4-BE49-F238E27FC236}">
                  <a16:creationId xmlns:a16="http://schemas.microsoft.com/office/drawing/2014/main" id="{7400D940-CD4F-FB95-5654-F1B7192644A7}"/>
                </a:ext>
              </a:extLst>
            </p:cNvPr>
            <p:cNvSpPr/>
            <p:nvPr/>
          </p:nvSpPr>
          <p:spPr>
            <a:xfrm>
              <a:off x="8009659" y="2607737"/>
              <a:ext cx="31696" cy="40493"/>
            </a:xfrm>
            <a:custGeom>
              <a:avLst/>
              <a:gdLst/>
              <a:ahLst/>
              <a:cxnLst/>
              <a:rect l="l" t="t" r="r" b="b"/>
              <a:pathLst>
                <a:path w="1207" h="1542" extrusionOk="0">
                  <a:moveTo>
                    <a:pt x="881" y="1"/>
                  </a:moveTo>
                  <a:cubicBezTo>
                    <a:pt x="393" y="1"/>
                    <a:pt x="1" y="345"/>
                    <a:pt x="1" y="766"/>
                  </a:cubicBezTo>
                  <a:cubicBezTo>
                    <a:pt x="1" y="1197"/>
                    <a:pt x="393" y="1541"/>
                    <a:pt x="881" y="1541"/>
                  </a:cubicBezTo>
                  <a:cubicBezTo>
                    <a:pt x="996" y="1541"/>
                    <a:pt x="1101" y="1522"/>
                    <a:pt x="1207" y="1484"/>
                  </a:cubicBezTo>
                  <a:cubicBezTo>
                    <a:pt x="891" y="1388"/>
                    <a:pt x="671" y="1101"/>
                    <a:pt x="661" y="776"/>
                  </a:cubicBezTo>
                  <a:cubicBezTo>
                    <a:pt x="671" y="441"/>
                    <a:pt x="891" y="154"/>
                    <a:pt x="1207" y="58"/>
                  </a:cubicBezTo>
                  <a:cubicBezTo>
                    <a:pt x="1101" y="20"/>
                    <a:pt x="996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3065;p78">
              <a:extLst>
                <a:ext uri="{FF2B5EF4-FFF2-40B4-BE49-F238E27FC236}">
                  <a16:creationId xmlns:a16="http://schemas.microsoft.com/office/drawing/2014/main" id="{94C98B6E-A59B-F681-8183-DF9F8FE8FD3B}"/>
                </a:ext>
              </a:extLst>
            </p:cNvPr>
            <p:cNvSpPr/>
            <p:nvPr/>
          </p:nvSpPr>
          <p:spPr>
            <a:xfrm>
              <a:off x="7980773" y="2706002"/>
              <a:ext cx="104068" cy="80960"/>
            </a:xfrm>
            <a:custGeom>
              <a:avLst/>
              <a:gdLst/>
              <a:ahLst/>
              <a:cxnLst/>
              <a:rect l="l" t="t" r="r" b="b"/>
              <a:pathLst>
                <a:path w="3963" h="3083" extrusionOk="0">
                  <a:moveTo>
                    <a:pt x="1321" y="1"/>
                  </a:moveTo>
                  <a:lnTo>
                    <a:pt x="1321" y="661"/>
                  </a:lnTo>
                  <a:cubicBezTo>
                    <a:pt x="1321" y="824"/>
                    <a:pt x="1235" y="977"/>
                    <a:pt x="1082" y="1053"/>
                  </a:cubicBezTo>
                  <a:lnTo>
                    <a:pt x="364" y="1417"/>
                  </a:lnTo>
                  <a:cubicBezTo>
                    <a:pt x="144" y="1522"/>
                    <a:pt x="0" y="1752"/>
                    <a:pt x="0" y="2001"/>
                  </a:cubicBezTo>
                  <a:lnTo>
                    <a:pt x="0" y="2862"/>
                  </a:lnTo>
                  <a:cubicBezTo>
                    <a:pt x="0" y="2987"/>
                    <a:pt x="96" y="3082"/>
                    <a:pt x="220" y="3082"/>
                  </a:cubicBezTo>
                  <a:lnTo>
                    <a:pt x="3742" y="3082"/>
                  </a:lnTo>
                  <a:cubicBezTo>
                    <a:pt x="3867" y="3082"/>
                    <a:pt x="3962" y="2987"/>
                    <a:pt x="3962" y="2862"/>
                  </a:cubicBezTo>
                  <a:lnTo>
                    <a:pt x="3962" y="2001"/>
                  </a:lnTo>
                  <a:cubicBezTo>
                    <a:pt x="3962" y="1752"/>
                    <a:pt x="3819" y="1522"/>
                    <a:pt x="3599" y="1417"/>
                  </a:cubicBezTo>
                  <a:lnTo>
                    <a:pt x="2881" y="1053"/>
                  </a:lnTo>
                  <a:cubicBezTo>
                    <a:pt x="2728" y="977"/>
                    <a:pt x="2642" y="824"/>
                    <a:pt x="2642" y="661"/>
                  </a:cubicBezTo>
                  <a:lnTo>
                    <a:pt x="26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3066;p78">
              <a:extLst>
                <a:ext uri="{FF2B5EF4-FFF2-40B4-BE49-F238E27FC236}">
                  <a16:creationId xmlns:a16="http://schemas.microsoft.com/office/drawing/2014/main" id="{F2EABC4A-937A-5C60-36F5-B89E9414854D}"/>
                </a:ext>
              </a:extLst>
            </p:cNvPr>
            <p:cNvSpPr/>
            <p:nvPr/>
          </p:nvSpPr>
          <p:spPr>
            <a:xfrm>
              <a:off x="8015200" y="2706002"/>
              <a:ext cx="35215" cy="23161"/>
            </a:xfrm>
            <a:custGeom>
              <a:avLst/>
              <a:gdLst/>
              <a:ahLst/>
              <a:cxnLst/>
              <a:rect l="l" t="t" r="r" b="b"/>
              <a:pathLst>
                <a:path w="1341" h="882" extrusionOk="0">
                  <a:moveTo>
                    <a:pt x="10" y="1"/>
                  </a:moveTo>
                  <a:lnTo>
                    <a:pt x="10" y="661"/>
                  </a:lnTo>
                  <a:cubicBezTo>
                    <a:pt x="10" y="690"/>
                    <a:pt x="10" y="718"/>
                    <a:pt x="0" y="747"/>
                  </a:cubicBezTo>
                  <a:cubicBezTo>
                    <a:pt x="211" y="833"/>
                    <a:pt x="441" y="881"/>
                    <a:pt x="670" y="881"/>
                  </a:cubicBezTo>
                  <a:cubicBezTo>
                    <a:pt x="900" y="881"/>
                    <a:pt x="1130" y="833"/>
                    <a:pt x="1340" y="747"/>
                  </a:cubicBezTo>
                  <a:cubicBezTo>
                    <a:pt x="1331" y="718"/>
                    <a:pt x="1331" y="690"/>
                    <a:pt x="1331" y="661"/>
                  </a:cubicBezTo>
                  <a:lnTo>
                    <a:pt x="133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3067;p78">
              <a:extLst>
                <a:ext uri="{FF2B5EF4-FFF2-40B4-BE49-F238E27FC236}">
                  <a16:creationId xmlns:a16="http://schemas.microsoft.com/office/drawing/2014/main" id="{8C5F77F8-51C1-DB7D-D09F-6A5B1AC7D361}"/>
                </a:ext>
              </a:extLst>
            </p:cNvPr>
            <p:cNvSpPr/>
            <p:nvPr/>
          </p:nvSpPr>
          <p:spPr>
            <a:xfrm>
              <a:off x="7980773" y="2736411"/>
              <a:ext cx="104068" cy="50551"/>
            </a:xfrm>
            <a:custGeom>
              <a:avLst/>
              <a:gdLst/>
              <a:ahLst/>
              <a:cxnLst/>
              <a:rect l="l" t="t" r="r" b="b"/>
              <a:pathLst>
                <a:path w="3963" h="1925" extrusionOk="0">
                  <a:moveTo>
                    <a:pt x="871" y="1"/>
                  </a:moveTo>
                  <a:lnTo>
                    <a:pt x="364" y="259"/>
                  </a:lnTo>
                  <a:cubicBezTo>
                    <a:pt x="144" y="364"/>
                    <a:pt x="0" y="594"/>
                    <a:pt x="0" y="843"/>
                  </a:cubicBezTo>
                  <a:lnTo>
                    <a:pt x="0" y="1704"/>
                  </a:lnTo>
                  <a:cubicBezTo>
                    <a:pt x="0" y="1829"/>
                    <a:pt x="96" y="1924"/>
                    <a:pt x="220" y="1924"/>
                  </a:cubicBezTo>
                  <a:lnTo>
                    <a:pt x="3742" y="1924"/>
                  </a:lnTo>
                  <a:cubicBezTo>
                    <a:pt x="3857" y="1924"/>
                    <a:pt x="3962" y="1829"/>
                    <a:pt x="3962" y="1704"/>
                  </a:cubicBezTo>
                  <a:lnTo>
                    <a:pt x="3962" y="843"/>
                  </a:lnTo>
                  <a:cubicBezTo>
                    <a:pt x="3962" y="594"/>
                    <a:pt x="3819" y="364"/>
                    <a:pt x="3599" y="259"/>
                  </a:cubicBezTo>
                  <a:lnTo>
                    <a:pt x="3091" y="1"/>
                  </a:lnTo>
                  <a:cubicBezTo>
                    <a:pt x="2833" y="407"/>
                    <a:pt x="2407" y="611"/>
                    <a:pt x="1981" y="611"/>
                  </a:cubicBezTo>
                  <a:cubicBezTo>
                    <a:pt x="1555" y="611"/>
                    <a:pt x="1130" y="407"/>
                    <a:pt x="87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3068;p78">
              <a:extLst>
                <a:ext uri="{FF2B5EF4-FFF2-40B4-BE49-F238E27FC236}">
                  <a16:creationId xmlns:a16="http://schemas.microsoft.com/office/drawing/2014/main" id="{E3D1064A-DC3A-1B55-C035-BD3C7C709519}"/>
                </a:ext>
              </a:extLst>
            </p:cNvPr>
            <p:cNvSpPr/>
            <p:nvPr/>
          </p:nvSpPr>
          <p:spPr>
            <a:xfrm>
              <a:off x="7992327" y="2625095"/>
              <a:ext cx="80960" cy="80933"/>
            </a:xfrm>
            <a:custGeom>
              <a:avLst/>
              <a:gdLst/>
              <a:ahLst/>
              <a:cxnLst/>
              <a:rect l="l" t="t" r="r" b="b"/>
              <a:pathLst>
                <a:path w="3083" h="3082" extrusionOk="0">
                  <a:moveTo>
                    <a:pt x="1541" y="0"/>
                  </a:moveTo>
                  <a:cubicBezTo>
                    <a:pt x="690" y="0"/>
                    <a:pt x="0" y="689"/>
                    <a:pt x="0" y="1541"/>
                  </a:cubicBezTo>
                  <a:cubicBezTo>
                    <a:pt x="0" y="2393"/>
                    <a:pt x="690" y="3082"/>
                    <a:pt x="1541" y="3082"/>
                  </a:cubicBezTo>
                  <a:cubicBezTo>
                    <a:pt x="2393" y="3082"/>
                    <a:pt x="3082" y="2393"/>
                    <a:pt x="3082" y="1541"/>
                  </a:cubicBezTo>
                  <a:cubicBezTo>
                    <a:pt x="3082" y="689"/>
                    <a:pt x="2393" y="0"/>
                    <a:pt x="15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069;p78">
              <a:extLst>
                <a:ext uri="{FF2B5EF4-FFF2-40B4-BE49-F238E27FC236}">
                  <a16:creationId xmlns:a16="http://schemas.microsoft.com/office/drawing/2014/main" id="{EC0512EA-F07F-7364-C63B-2A8AB2915790}"/>
                </a:ext>
              </a:extLst>
            </p:cNvPr>
            <p:cNvSpPr/>
            <p:nvPr/>
          </p:nvSpPr>
          <p:spPr>
            <a:xfrm>
              <a:off x="8007164" y="2625095"/>
              <a:ext cx="67620" cy="72898"/>
            </a:xfrm>
            <a:custGeom>
              <a:avLst/>
              <a:gdLst/>
              <a:ahLst/>
              <a:cxnLst/>
              <a:rect l="l" t="t" r="r" b="b"/>
              <a:pathLst>
                <a:path w="2575" h="2776" extrusionOk="0">
                  <a:moveTo>
                    <a:pt x="986" y="0"/>
                  </a:moveTo>
                  <a:cubicBezTo>
                    <a:pt x="249" y="0"/>
                    <a:pt x="0" y="1014"/>
                    <a:pt x="660" y="1340"/>
                  </a:cubicBezTo>
                  <a:cubicBezTo>
                    <a:pt x="680" y="1349"/>
                    <a:pt x="699" y="1359"/>
                    <a:pt x="718" y="1369"/>
                  </a:cubicBezTo>
                  <a:lnTo>
                    <a:pt x="1484" y="2756"/>
                  </a:lnTo>
                  <a:cubicBezTo>
                    <a:pt x="1484" y="2756"/>
                    <a:pt x="1694" y="2766"/>
                    <a:pt x="1895" y="2775"/>
                  </a:cubicBezTo>
                  <a:cubicBezTo>
                    <a:pt x="2345" y="2440"/>
                    <a:pt x="2575" y="1885"/>
                    <a:pt x="2498" y="1330"/>
                  </a:cubicBezTo>
                  <a:cubicBezTo>
                    <a:pt x="2412" y="699"/>
                    <a:pt x="1943" y="182"/>
                    <a:pt x="1321" y="38"/>
                  </a:cubicBezTo>
                  <a:cubicBezTo>
                    <a:pt x="1206" y="19"/>
                    <a:pt x="1091" y="0"/>
                    <a:pt x="9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3070;p78">
              <a:extLst>
                <a:ext uri="{FF2B5EF4-FFF2-40B4-BE49-F238E27FC236}">
                  <a16:creationId xmlns:a16="http://schemas.microsoft.com/office/drawing/2014/main" id="{DE934773-BF33-957F-E695-F3BE95CCED54}"/>
                </a:ext>
              </a:extLst>
            </p:cNvPr>
            <p:cNvSpPr/>
            <p:nvPr/>
          </p:nvSpPr>
          <p:spPr>
            <a:xfrm>
              <a:off x="7998104" y="2660809"/>
              <a:ext cx="69379" cy="56774"/>
            </a:xfrm>
            <a:custGeom>
              <a:avLst/>
              <a:gdLst/>
              <a:ahLst/>
              <a:cxnLst/>
              <a:rect l="l" t="t" r="r" b="b"/>
              <a:pathLst>
                <a:path w="2642" h="2162" extrusionOk="0">
                  <a:moveTo>
                    <a:pt x="1012" y="0"/>
                  </a:moveTo>
                  <a:cubicBezTo>
                    <a:pt x="929" y="0"/>
                    <a:pt x="854" y="46"/>
                    <a:pt x="824" y="123"/>
                  </a:cubicBezTo>
                  <a:cubicBezTo>
                    <a:pt x="747" y="277"/>
                    <a:pt x="642" y="411"/>
                    <a:pt x="517" y="525"/>
                  </a:cubicBezTo>
                  <a:cubicBezTo>
                    <a:pt x="403" y="621"/>
                    <a:pt x="269" y="717"/>
                    <a:pt x="135" y="784"/>
                  </a:cubicBezTo>
                  <a:cubicBezTo>
                    <a:pt x="48" y="832"/>
                    <a:pt x="1" y="918"/>
                    <a:pt x="10" y="1013"/>
                  </a:cubicBezTo>
                  <a:cubicBezTo>
                    <a:pt x="96" y="1674"/>
                    <a:pt x="651" y="2162"/>
                    <a:pt x="1321" y="2162"/>
                  </a:cubicBezTo>
                  <a:cubicBezTo>
                    <a:pt x="1327" y="2162"/>
                    <a:pt x="1333" y="2162"/>
                    <a:pt x="1339" y="2162"/>
                  </a:cubicBezTo>
                  <a:cubicBezTo>
                    <a:pt x="2020" y="2162"/>
                    <a:pt x="2585" y="1629"/>
                    <a:pt x="2642" y="946"/>
                  </a:cubicBezTo>
                  <a:cubicBezTo>
                    <a:pt x="2642" y="879"/>
                    <a:pt x="2613" y="812"/>
                    <a:pt x="2565" y="774"/>
                  </a:cubicBezTo>
                  <a:cubicBezTo>
                    <a:pt x="2125" y="411"/>
                    <a:pt x="1618" y="143"/>
                    <a:pt x="1072" y="9"/>
                  </a:cubicBezTo>
                  <a:cubicBezTo>
                    <a:pt x="1052" y="3"/>
                    <a:pt x="1032" y="0"/>
                    <a:pt x="101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3071;p78">
              <a:extLst>
                <a:ext uri="{FF2B5EF4-FFF2-40B4-BE49-F238E27FC236}">
                  <a16:creationId xmlns:a16="http://schemas.microsoft.com/office/drawing/2014/main" id="{1044D0F6-B68A-B6AF-FA1B-D7DE04E24219}"/>
                </a:ext>
              </a:extLst>
            </p:cNvPr>
            <p:cNvSpPr/>
            <p:nvPr/>
          </p:nvSpPr>
          <p:spPr>
            <a:xfrm>
              <a:off x="7998104" y="2660914"/>
              <a:ext cx="69379" cy="56170"/>
            </a:xfrm>
            <a:custGeom>
              <a:avLst/>
              <a:gdLst/>
              <a:ahLst/>
              <a:cxnLst/>
              <a:rect l="l" t="t" r="r" b="b"/>
              <a:pathLst>
                <a:path w="2642" h="2139" extrusionOk="0">
                  <a:moveTo>
                    <a:pt x="1021" y="0"/>
                  </a:moveTo>
                  <a:cubicBezTo>
                    <a:pt x="938" y="0"/>
                    <a:pt x="856" y="47"/>
                    <a:pt x="824" y="129"/>
                  </a:cubicBezTo>
                  <a:cubicBezTo>
                    <a:pt x="766" y="234"/>
                    <a:pt x="699" y="330"/>
                    <a:pt x="623" y="416"/>
                  </a:cubicBezTo>
                  <a:cubicBezTo>
                    <a:pt x="584" y="454"/>
                    <a:pt x="556" y="483"/>
                    <a:pt x="517" y="521"/>
                  </a:cubicBezTo>
                  <a:cubicBezTo>
                    <a:pt x="403" y="627"/>
                    <a:pt x="269" y="713"/>
                    <a:pt x="125" y="780"/>
                  </a:cubicBezTo>
                  <a:cubicBezTo>
                    <a:pt x="48" y="828"/>
                    <a:pt x="1" y="914"/>
                    <a:pt x="10" y="1009"/>
                  </a:cubicBezTo>
                  <a:cubicBezTo>
                    <a:pt x="87" y="1593"/>
                    <a:pt x="537" y="2053"/>
                    <a:pt x="1120" y="2139"/>
                  </a:cubicBezTo>
                  <a:cubicBezTo>
                    <a:pt x="814" y="1957"/>
                    <a:pt x="642" y="1632"/>
                    <a:pt x="661" y="1277"/>
                  </a:cubicBezTo>
                  <a:lnTo>
                    <a:pt x="661" y="971"/>
                  </a:lnTo>
                  <a:cubicBezTo>
                    <a:pt x="709" y="933"/>
                    <a:pt x="757" y="895"/>
                    <a:pt x="805" y="847"/>
                  </a:cubicBezTo>
                  <a:cubicBezTo>
                    <a:pt x="929" y="741"/>
                    <a:pt x="1034" y="617"/>
                    <a:pt x="1120" y="474"/>
                  </a:cubicBezTo>
                  <a:cubicBezTo>
                    <a:pt x="1541" y="607"/>
                    <a:pt x="1934" y="818"/>
                    <a:pt x="2269" y="1105"/>
                  </a:cubicBezTo>
                  <a:cubicBezTo>
                    <a:pt x="2317" y="1134"/>
                    <a:pt x="2412" y="1230"/>
                    <a:pt x="2537" y="1344"/>
                  </a:cubicBezTo>
                  <a:cubicBezTo>
                    <a:pt x="2594" y="1220"/>
                    <a:pt x="2623" y="1086"/>
                    <a:pt x="2632" y="942"/>
                  </a:cubicBezTo>
                  <a:cubicBezTo>
                    <a:pt x="2642" y="875"/>
                    <a:pt x="2613" y="818"/>
                    <a:pt x="2565" y="770"/>
                  </a:cubicBezTo>
                  <a:cubicBezTo>
                    <a:pt x="2125" y="407"/>
                    <a:pt x="1618" y="148"/>
                    <a:pt x="1063" y="5"/>
                  </a:cubicBezTo>
                  <a:cubicBezTo>
                    <a:pt x="1049" y="2"/>
                    <a:pt x="1035" y="0"/>
                    <a:pt x="102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072;p78">
              <a:extLst>
                <a:ext uri="{FF2B5EF4-FFF2-40B4-BE49-F238E27FC236}">
                  <a16:creationId xmlns:a16="http://schemas.microsoft.com/office/drawing/2014/main" id="{AEAC4A81-01B0-1EEA-95A2-4BC90EA6A2D5}"/>
                </a:ext>
              </a:extLst>
            </p:cNvPr>
            <p:cNvSpPr/>
            <p:nvPr/>
          </p:nvSpPr>
          <p:spPr>
            <a:xfrm>
              <a:off x="7980773" y="2748228"/>
              <a:ext cx="23135" cy="38733"/>
            </a:xfrm>
            <a:custGeom>
              <a:avLst/>
              <a:gdLst/>
              <a:ahLst/>
              <a:cxnLst/>
              <a:rect l="l" t="t" r="r" b="b"/>
              <a:pathLst>
                <a:path w="881" h="1475" extrusionOk="0">
                  <a:moveTo>
                    <a:pt x="134" y="0"/>
                  </a:moveTo>
                  <a:cubicBezTo>
                    <a:pt x="48" y="115"/>
                    <a:pt x="0" y="249"/>
                    <a:pt x="0" y="393"/>
                  </a:cubicBezTo>
                  <a:lnTo>
                    <a:pt x="0" y="1254"/>
                  </a:lnTo>
                  <a:cubicBezTo>
                    <a:pt x="0" y="1379"/>
                    <a:pt x="96" y="1474"/>
                    <a:pt x="220" y="1474"/>
                  </a:cubicBezTo>
                  <a:lnTo>
                    <a:pt x="881" y="1474"/>
                  </a:lnTo>
                  <a:lnTo>
                    <a:pt x="881" y="804"/>
                  </a:lnTo>
                  <a:cubicBezTo>
                    <a:pt x="881" y="670"/>
                    <a:pt x="823" y="546"/>
                    <a:pt x="718" y="469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073;p78">
              <a:extLst>
                <a:ext uri="{FF2B5EF4-FFF2-40B4-BE49-F238E27FC236}">
                  <a16:creationId xmlns:a16="http://schemas.microsoft.com/office/drawing/2014/main" id="{F5300ED5-219D-726F-9CB1-70B8AA4DC390}"/>
                </a:ext>
              </a:extLst>
            </p:cNvPr>
            <p:cNvSpPr/>
            <p:nvPr/>
          </p:nvSpPr>
          <p:spPr>
            <a:xfrm>
              <a:off x="8061680" y="2748228"/>
              <a:ext cx="23161" cy="38733"/>
            </a:xfrm>
            <a:custGeom>
              <a:avLst/>
              <a:gdLst/>
              <a:ahLst/>
              <a:cxnLst/>
              <a:rect l="l" t="t" r="r" b="b"/>
              <a:pathLst>
                <a:path w="882" h="1475" extrusionOk="0">
                  <a:moveTo>
                    <a:pt x="747" y="0"/>
                  </a:moveTo>
                  <a:lnTo>
                    <a:pt x="164" y="469"/>
                  </a:lnTo>
                  <a:cubicBezTo>
                    <a:pt x="58" y="546"/>
                    <a:pt x="1" y="670"/>
                    <a:pt x="1" y="804"/>
                  </a:cubicBezTo>
                  <a:lnTo>
                    <a:pt x="1" y="1474"/>
                  </a:lnTo>
                  <a:lnTo>
                    <a:pt x="661" y="1474"/>
                  </a:lnTo>
                  <a:cubicBezTo>
                    <a:pt x="786" y="1474"/>
                    <a:pt x="881" y="1379"/>
                    <a:pt x="881" y="1254"/>
                  </a:cubicBezTo>
                  <a:lnTo>
                    <a:pt x="881" y="393"/>
                  </a:lnTo>
                  <a:cubicBezTo>
                    <a:pt x="881" y="249"/>
                    <a:pt x="834" y="115"/>
                    <a:pt x="74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074;p78">
              <a:extLst>
                <a:ext uri="{FF2B5EF4-FFF2-40B4-BE49-F238E27FC236}">
                  <a16:creationId xmlns:a16="http://schemas.microsoft.com/office/drawing/2014/main" id="{E38BE197-4147-426C-EF09-A9391C33E389}"/>
                </a:ext>
              </a:extLst>
            </p:cNvPr>
            <p:cNvSpPr/>
            <p:nvPr/>
          </p:nvSpPr>
          <p:spPr>
            <a:xfrm>
              <a:off x="8101411" y="2428802"/>
              <a:ext cx="103806" cy="103832"/>
            </a:xfrm>
            <a:custGeom>
              <a:avLst/>
              <a:gdLst/>
              <a:ahLst/>
              <a:cxnLst/>
              <a:rect l="l" t="t" r="r" b="b"/>
              <a:pathLst>
                <a:path w="3953" h="3954" extrusionOk="0">
                  <a:moveTo>
                    <a:pt x="1971" y="1"/>
                  </a:moveTo>
                  <a:cubicBezTo>
                    <a:pt x="1110" y="1"/>
                    <a:pt x="469" y="690"/>
                    <a:pt x="412" y="1541"/>
                  </a:cubicBezTo>
                  <a:cubicBezTo>
                    <a:pt x="354" y="2144"/>
                    <a:pt x="230" y="2757"/>
                    <a:pt x="38" y="3341"/>
                  </a:cubicBezTo>
                  <a:cubicBezTo>
                    <a:pt x="0" y="3446"/>
                    <a:pt x="48" y="3570"/>
                    <a:pt x="163" y="3618"/>
                  </a:cubicBezTo>
                  <a:cubicBezTo>
                    <a:pt x="526" y="3781"/>
                    <a:pt x="909" y="3896"/>
                    <a:pt x="1311" y="3953"/>
                  </a:cubicBezTo>
                  <a:lnTo>
                    <a:pt x="2651" y="3953"/>
                  </a:lnTo>
                  <a:cubicBezTo>
                    <a:pt x="3053" y="3896"/>
                    <a:pt x="3436" y="3781"/>
                    <a:pt x="3799" y="3618"/>
                  </a:cubicBezTo>
                  <a:cubicBezTo>
                    <a:pt x="3905" y="3570"/>
                    <a:pt x="3953" y="3446"/>
                    <a:pt x="3914" y="3341"/>
                  </a:cubicBezTo>
                  <a:cubicBezTo>
                    <a:pt x="3723" y="2757"/>
                    <a:pt x="3598" y="2144"/>
                    <a:pt x="3541" y="1541"/>
                  </a:cubicBezTo>
                  <a:cubicBezTo>
                    <a:pt x="3484" y="690"/>
                    <a:pt x="2842" y="1"/>
                    <a:pt x="19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075;p78">
              <a:extLst>
                <a:ext uri="{FF2B5EF4-FFF2-40B4-BE49-F238E27FC236}">
                  <a16:creationId xmlns:a16="http://schemas.microsoft.com/office/drawing/2014/main" id="{27EE2115-C125-422D-0B6C-DDD372DFDDE1}"/>
                </a:ext>
              </a:extLst>
            </p:cNvPr>
            <p:cNvSpPr/>
            <p:nvPr/>
          </p:nvSpPr>
          <p:spPr>
            <a:xfrm>
              <a:off x="8129536" y="2428802"/>
              <a:ext cx="75944" cy="103832"/>
            </a:xfrm>
            <a:custGeom>
              <a:avLst/>
              <a:gdLst/>
              <a:ahLst/>
              <a:cxnLst/>
              <a:rect l="l" t="t" r="r" b="b"/>
              <a:pathLst>
                <a:path w="2892" h="3954" extrusionOk="0">
                  <a:moveTo>
                    <a:pt x="900" y="1"/>
                  </a:moveTo>
                  <a:cubicBezTo>
                    <a:pt x="240" y="1"/>
                    <a:pt x="1" y="900"/>
                    <a:pt x="575" y="1245"/>
                  </a:cubicBezTo>
                  <a:cubicBezTo>
                    <a:pt x="594" y="1254"/>
                    <a:pt x="613" y="1264"/>
                    <a:pt x="633" y="1274"/>
                  </a:cubicBezTo>
                  <a:lnTo>
                    <a:pt x="1130" y="3953"/>
                  </a:lnTo>
                  <a:lnTo>
                    <a:pt x="1580" y="3953"/>
                  </a:lnTo>
                  <a:cubicBezTo>
                    <a:pt x="1972" y="3896"/>
                    <a:pt x="2365" y="3781"/>
                    <a:pt x="2728" y="3618"/>
                  </a:cubicBezTo>
                  <a:cubicBezTo>
                    <a:pt x="2834" y="3570"/>
                    <a:pt x="2891" y="3446"/>
                    <a:pt x="2843" y="3341"/>
                  </a:cubicBezTo>
                  <a:cubicBezTo>
                    <a:pt x="2652" y="2757"/>
                    <a:pt x="2527" y="2144"/>
                    <a:pt x="2480" y="1541"/>
                  </a:cubicBezTo>
                  <a:cubicBezTo>
                    <a:pt x="2413" y="690"/>
                    <a:pt x="1771" y="1"/>
                    <a:pt x="9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3076;p78">
              <a:extLst>
                <a:ext uri="{FF2B5EF4-FFF2-40B4-BE49-F238E27FC236}">
                  <a16:creationId xmlns:a16="http://schemas.microsoft.com/office/drawing/2014/main" id="{645328C4-2351-B8F5-93A0-C6CE1EBA1835}"/>
                </a:ext>
              </a:extLst>
            </p:cNvPr>
            <p:cNvSpPr/>
            <p:nvPr/>
          </p:nvSpPr>
          <p:spPr>
            <a:xfrm>
              <a:off x="8100650" y="2507214"/>
              <a:ext cx="104068" cy="80960"/>
            </a:xfrm>
            <a:custGeom>
              <a:avLst/>
              <a:gdLst/>
              <a:ahLst/>
              <a:cxnLst/>
              <a:rect l="l" t="t" r="r" b="b"/>
              <a:pathLst>
                <a:path w="3963" h="3083" extrusionOk="0">
                  <a:moveTo>
                    <a:pt x="1321" y="1"/>
                  </a:moveTo>
                  <a:lnTo>
                    <a:pt x="1321" y="661"/>
                  </a:lnTo>
                  <a:cubicBezTo>
                    <a:pt x="1321" y="824"/>
                    <a:pt x="1235" y="977"/>
                    <a:pt x="1082" y="1053"/>
                  </a:cubicBezTo>
                  <a:lnTo>
                    <a:pt x="364" y="1417"/>
                  </a:lnTo>
                  <a:cubicBezTo>
                    <a:pt x="144" y="1522"/>
                    <a:pt x="0" y="1752"/>
                    <a:pt x="0" y="2001"/>
                  </a:cubicBezTo>
                  <a:lnTo>
                    <a:pt x="0" y="2862"/>
                  </a:lnTo>
                  <a:cubicBezTo>
                    <a:pt x="0" y="2986"/>
                    <a:pt x="106" y="3082"/>
                    <a:pt x="220" y="3082"/>
                  </a:cubicBezTo>
                  <a:lnTo>
                    <a:pt x="3742" y="3082"/>
                  </a:lnTo>
                  <a:cubicBezTo>
                    <a:pt x="3867" y="3082"/>
                    <a:pt x="3962" y="2986"/>
                    <a:pt x="3962" y="2862"/>
                  </a:cubicBezTo>
                  <a:lnTo>
                    <a:pt x="3962" y="2001"/>
                  </a:lnTo>
                  <a:cubicBezTo>
                    <a:pt x="3962" y="1752"/>
                    <a:pt x="3819" y="1522"/>
                    <a:pt x="3599" y="1417"/>
                  </a:cubicBezTo>
                  <a:lnTo>
                    <a:pt x="2881" y="1053"/>
                  </a:lnTo>
                  <a:cubicBezTo>
                    <a:pt x="2728" y="977"/>
                    <a:pt x="2642" y="824"/>
                    <a:pt x="2642" y="661"/>
                  </a:cubicBezTo>
                  <a:lnTo>
                    <a:pt x="26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3077;p78">
              <a:extLst>
                <a:ext uri="{FF2B5EF4-FFF2-40B4-BE49-F238E27FC236}">
                  <a16:creationId xmlns:a16="http://schemas.microsoft.com/office/drawing/2014/main" id="{6E3CE4DC-2E35-5832-1D88-CFD39DAA0AD9}"/>
                </a:ext>
              </a:extLst>
            </p:cNvPr>
            <p:cNvSpPr/>
            <p:nvPr/>
          </p:nvSpPr>
          <p:spPr>
            <a:xfrm>
              <a:off x="8135076" y="2507214"/>
              <a:ext cx="35215" cy="23161"/>
            </a:xfrm>
            <a:custGeom>
              <a:avLst/>
              <a:gdLst/>
              <a:ahLst/>
              <a:cxnLst/>
              <a:rect l="l" t="t" r="r" b="b"/>
              <a:pathLst>
                <a:path w="1341" h="882" extrusionOk="0">
                  <a:moveTo>
                    <a:pt x="10" y="1"/>
                  </a:moveTo>
                  <a:lnTo>
                    <a:pt x="10" y="661"/>
                  </a:lnTo>
                  <a:cubicBezTo>
                    <a:pt x="10" y="690"/>
                    <a:pt x="10" y="718"/>
                    <a:pt x="0" y="747"/>
                  </a:cubicBezTo>
                  <a:cubicBezTo>
                    <a:pt x="211" y="833"/>
                    <a:pt x="441" y="881"/>
                    <a:pt x="670" y="881"/>
                  </a:cubicBezTo>
                  <a:cubicBezTo>
                    <a:pt x="900" y="881"/>
                    <a:pt x="1130" y="833"/>
                    <a:pt x="1340" y="747"/>
                  </a:cubicBezTo>
                  <a:cubicBezTo>
                    <a:pt x="1340" y="718"/>
                    <a:pt x="1331" y="690"/>
                    <a:pt x="1331" y="661"/>
                  </a:cubicBezTo>
                  <a:lnTo>
                    <a:pt x="133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3078;p78">
              <a:extLst>
                <a:ext uri="{FF2B5EF4-FFF2-40B4-BE49-F238E27FC236}">
                  <a16:creationId xmlns:a16="http://schemas.microsoft.com/office/drawing/2014/main" id="{77633E12-F703-F6AA-DCEF-AA4B6E01A0F1}"/>
                </a:ext>
              </a:extLst>
            </p:cNvPr>
            <p:cNvSpPr/>
            <p:nvPr/>
          </p:nvSpPr>
          <p:spPr>
            <a:xfrm>
              <a:off x="8100650" y="2537623"/>
              <a:ext cx="104068" cy="50551"/>
            </a:xfrm>
            <a:custGeom>
              <a:avLst/>
              <a:gdLst/>
              <a:ahLst/>
              <a:cxnLst/>
              <a:rect l="l" t="t" r="r" b="b"/>
              <a:pathLst>
                <a:path w="3963" h="1925" extrusionOk="0">
                  <a:moveTo>
                    <a:pt x="871" y="1"/>
                  </a:moveTo>
                  <a:lnTo>
                    <a:pt x="364" y="259"/>
                  </a:lnTo>
                  <a:cubicBezTo>
                    <a:pt x="144" y="364"/>
                    <a:pt x="0" y="594"/>
                    <a:pt x="0" y="843"/>
                  </a:cubicBezTo>
                  <a:lnTo>
                    <a:pt x="0" y="1704"/>
                  </a:lnTo>
                  <a:cubicBezTo>
                    <a:pt x="0" y="1828"/>
                    <a:pt x="96" y="1924"/>
                    <a:pt x="220" y="1924"/>
                  </a:cubicBezTo>
                  <a:lnTo>
                    <a:pt x="3742" y="1924"/>
                  </a:lnTo>
                  <a:cubicBezTo>
                    <a:pt x="3867" y="1924"/>
                    <a:pt x="3962" y="1828"/>
                    <a:pt x="3962" y="1704"/>
                  </a:cubicBezTo>
                  <a:lnTo>
                    <a:pt x="3962" y="843"/>
                  </a:lnTo>
                  <a:cubicBezTo>
                    <a:pt x="3962" y="594"/>
                    <a:pt x="3819" y="364"/>
                    <a:pt x="3599" y="259"/>
                  </a:cubicBezTo>
                  <a:lnTo>
                    <a:pt x="3092" y="1"/>
                  </a:lnTo>
                  <a:cubicBezTo>
                    <a:pt x="2833" y="407"/>
                    <a:pt x="2407" y="611"/>
                    <a:pt x="1981" y="611"/>
                  </a:cubicBezTo>
                  <a:cubicBezTo>
                    <a:pt x="1555" y="611"/>
                    <a:pt x="1130" y="407"/>
                    <a:pt x="8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3079;p78">
              <a:extLst>
                <a:ext uri="{FF2B5EF4-FFF2-40B4-BE49-F238E27FC236}">
                  <a16:creationId xmlns:a16="http://schemas.microsoft.com/office/drawing/2014/main" id="{A9844764-B1E8-51F5-4154-5E1B4DB79D29}"/>
                </a:ext>
              </a:extLst>
            </p:cNvPr>
            <p:cNvSpPr/>
            <p:nvPr/>
          </p:nvSpPr>
          <p:spPr>
            <a:xfrm>
              <a:off x="8117981" y="2462047"/>
              <a:ext cx="69405" cy="56748"/>
            </a:xfrm>
            <a:custGeom>
              <a:avLst/>
              <a:gdLst/>
              <a:ahLst/>
              <a:cxnLst/>
              <a:rect l="l" t="t" r="r" b="b"/>
              <a:pathLst>
                <a:path w="2643" h="2161" extrusionOk="0">
                  <a:moveTo>
                    <a:pt x="1017" y="0"/>
                  </a:moveTo>
                  <a:cubicBezTo>
                    <a:pt x="932" y="0"/>
                    <a:pt x="855" y="51"/>
                    <a:pt x="824" y="122"/>
                  </a:cubicBezTo>
                  <a:cubicBezTo>
                    <a:pt x="747" y="275"/>
                    <a:pt x="642" y="409"/>
                    <a:pt x="517" y="524"/>
                  </a:cubicBezTo>
                  <a:cubicBezTo>
                    <a:pt x="403" y="630"/>
                    <a:pt x="269" y="716"/>
                    <a:pt x="135" y="783"/>
                  </a:cubicBezTo>
                  <a:cubicBezTo>
                    <a:pt x="48" y="831"/>
                    <a:pt x="1" y="917"/>
                    <a:pt x="10" y="1012"/>
                  </a:cubicBezTo>
                  <a:cubicBezTo>
                    <a:pt x="96" y="1673"/>
                    <a:pt x="661" y="2161"/>
                    <a:pt x="1321" y="2161"/>
                  </a:cubicBezTo>
                  <a:cubicBezTo>
                    <a:pt x="1327" y="2161"/>
                    <a:pt x="1333" y="2161"/>
                    <a:pt x="1340" y="2161"/>
                  </a:cubicBezTo>
                  <a:cubicBezTo>
                    <a:pt x="2020" y="2161"/>
                    <a:pt x="2585" y="1628"/>
                    <a:pt x="2642" y="945"/>
                  </a:cubicBezTo>
                  <a:cubicBezTo>
                    <a:pt x="2642" y="878"/>
                    <a:pt x="2613" y="811"/>
                    <a:pt x="2565" y="773"/>
                  </a:cubicBezTo>
                  <a:cubicBezTo>
                    <a:pt x="2125" y="409"/>
                    <a:pt x="1618" y="151"/>
                    <a:pt x="1073" y="8"/>
                  </a:cubicBezTo>
                  <a:cubicBezTo>
                    <a:pt x="1054" y="2"/>
                    <a:pt x="1035" y="0"/>
                    <a:pt x="101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3080;p78">
              <a:extLst>
                <a:ext uri="{FF2B5EF4-FFF2-40B4-BE49-F238E27FC236}">
                  <a16:creationId xmlns:a16="http://schemas.microsoft.com/office/drawing/2014/main" id="{37B1E2DB-50F8-0F08-5DFE-01CAF04FE640}"/>
                </a:ext>
              </a:extLst>
            </p:cNvPr>
            <p:cNvSpPr/>
            <p:nvPr/>
          </p:nvSpPr>
          <p:spPr>
            <a:xfrm>
              <a:off x="8117981" y="2462020"/>
              <a:ext cx="69405" cy="56275"/>
            </a:xfrm>
            <a:custGeom>
              <a:avLst/>
              <a:gdLst/>
              <a:ahLst/>
              <a:cxnLst/>
              <a:rect l="l" t="t" r="r" b="b"/>
              <a:pathLst>
                <a:path w="2643" h="2143" extrusionOk="0">
                  <a:moveTo>
                    <a:pt x="1012" y="0"/>
                  </a:moveTo>
                  <a:cubicBezTo>
                    <a:pt x="929" y="0"/>
                    <a:pt x="855" y="46"/>
                    <a:pt x="824" y="123"/>
                  </a:cubicBezTo>
                  <a:cubicBezTo>
                    <a:pt x="766" y="229"/>
                    <a:pt x="699" y="334"/>
                    <a:pt x="623" y="420"/>
                  </a:cubicBezTo>
                  <a:cubicBezTo>
                    <a:pt x="584" y="449"/>
                    <a:pt x="556" y="487"/>
                    <a:pt x="517" y="516"/>
                  </a:cubicBezTo>
                  <a:cubicBezTo>
                    <a:pt x="403" y="621"/>
                    <a:pt x="269" y="707"/>
                    <a:pt x="135" y="784"/>
                  </a:cubicBezTo>
                  <a:cubicBezTo>
                    <a:pt x="48" y="822"/>
                    <a:pt x="1" y="918"/>
                    <a:pt x="10" y="1013"/>
                  </a:cubicBezTo>
                  <a:cubicBezTo>
                    <a:pt x="87" y="1597"/>
                    <a:pt x="537" y="2057"/>
                    <a:pt x="1120" y="2143"/>
                  </a:cubicBezTo>
                  <a:cubicBezTo>
                    <a:pt x="824" y="1961"/>
                    <a:pt x="642" y="1626"/>
                    <a:pt x="661" y="1281"/>
                  </a:cubicBezTo>
                  <a:lnTo>
                    <a:pt x="661" y="966"/>
                  </a:lnTo>
                  <a:cubicBezTo>
                    <a:pt x="709" y="927"/>
                    <a:pt x="757" y="889"/>
                    <a:pt x="814" y="851"/>
                  </a:cubicBezTo>
                  <a:cubicBezTo>
                    <a:pt x="929" y="736"/>
                    <a:pt x="1034" y="611"/>
                    <a:pt x="1120" y="477"/>
                  </a:cubicBezTo>
                  <a:cubicBezTo>
                    <a:pt x="1541" y="602"/>
                    <a:pt x="1934" y="822"/>
                    <a:pt x="2269" y="1100"/>
                  </a:cubicBezTo>
                  <a:cubicBezTo>
                    <a:pt x="2317" y="1138"/>
                    <a:pt x="2412" y="1233"/>
                    <a:pt x="2537" y="1348"/>
                  </a:cubicBezTo>
                  <a:cubicBezTo>
                    <a:pt x="2594" y="1214"/>
                    <a:pt x="2623" y="1080"/>
                    <a:pt x="2632" y="946"/>
                  </a:cubicBezTo>
                  <a:cubicBezTo>
                    <a:pt x="2642" y="879"/>
                    <a:pt x="2613" y="812"/>
                    <a:pt x="2565" y="774"/>
                  </a:cubicBezTo>
                  <a:cubicBezTo>
                    <a:pt x="2125" y="410"/>
                    <a:pt x="1618" y="142"/>
                    <a:pt x="1073" y="9"/>
                  </a:cubicBezTo>
                  <a:cubicBezTo>
                    <a:pt x="1052" y="3"/>
                    <a:pt x="1032" y="0"/>
                    <a:pt x="101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3081;p78">
              <a:extLst>
                <a:ext uri="{FF2B5EF4-FFF2-40B4-BE49-F238E27FC236}">
                  <a16:creationId xmlns:a16="http://schemas.microsoft.com/office/drawing/2014/main" id="{EBD09695-1732-9FA6-B3EC-D8CC8BFFA2E8}"/>
                </a:ext>
              </a:extLst>
            </p:cNvPr>
            <p:cNvSpPr/>
            <p:nvPr/>
          </p:nvSpPr>
          <p:spPr>
            <a:xfrm>
              <a:off x="8100650" y="2549440"/>
              <a:ext cx="23135" cy="38733"/>
            </a:xfrm>
            <a:custGeom>
              <a:avLst/>
              <a:gdLst/>
              <a:ahLst/>
              <a:cxnLst/>
              <a:rect l="l" t="t" r="r" b="b"/>
              <a:pathLst>
                <a:path w="881" h="1475" extrusionOk="0">
                  <a:moveTo>
                    <a:pt x="134" y="0"/>
                  </a:moveTo>
                  <a:cubicBezTo>
                    <a:pt x="48" y="115"/>
                    <a:pt x="0" y="249"/>
                    <a:pt x="0" y="393"/>
                  </a:cubicBezTo>
                  <a:lnTo>
                    <a:pt x="0" y="1254"/>
                  </a:lnTo>
                  <a:cubicBezTo>
                    <a:pt x="0" y="1378"/>
                    <a:pt x="96" y="1474"/>
                    <a:pt x="220" y="1474"/>
                  </a:cubicBezTo>
                  <a:lnTo>
                    <a:pt x="881" y="1474"/>
                  </a:lnTo>
                  <a:lnTo>
                    <a:pt x="881" y="804"/>
                  </a:lnTo>
                  <a:cubicBezTo>
                    <a:pt x="881" y="670"/>
                    <a:pt x="823" y="546"/>
                    <a:pt x="718" y="469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3082;p78">
              <a:extLst>
                <a:ext uri="{FF2B5EF4-FFF2-40B4-BE49-F238E27FC236}">
                  <a16:creationId xmlns:a16="http://schemas.microsoft.com/office/drawing/2014/main" id="{E0E783D1-DA97-6CA9-32B7-A0D64D5A1AE4}"/>
                </a:ext>
              </a:extLst>
            </p:cNvPr>
            <p:cNvSpPr/>
            <p:nvPr/>
          </p:nvSpPr>
          <p:spPr>
            <a:xfrm>
              <a:off x="8181557" y="2549440"/>
              <a:ext cx="23161" cy="38733"/>
            </a:xfrm>
            <a:custGeom>
              <a:avLst/>
              <a:gdLst/>
              <a:ahLst/>
              <a:cxnLst/>
              <a:rect l="l" t="t" r="r" b="b"/>
              <a:pathLst>
                <a:path w="882" h="1475" extrusionOk="0">
                  <a:moveTo>
                    <a:pt x="747" y="0"/>
                  </a:moveTo>
                  <a:lnTo>
                    <a:pt x="164" y="469"/>
                  </a:lnTo>
                  <a:cubicBezTo>
                    <a:pt x="58" y="546"/>
                    <a:pt x="1" y="670"/>
                    <a:pt x="1" y="804"/>
                  </a:cubicBezTo>
                  <a:lnTo>
                    <a:pt x="1" y="1474"/>
                  </a:lnTo>
                  <a:lnTo>
                    <a:pt x="661" y="1474"/>
                  </a:lnTo>
                  <a:cubicBezTo>
                    <a:pt x="786" y="1474"/>
                    <a:pt x="881" y="1378"/>
                    <a:pt x="881" y="1254"/>
                  </a:cubicBezTo>
                  <a:lnTo>
                    <a:pt x="881" y="393"/>
                  </a:lnTo>
                  <a:cubicBezTo>
                    <a:pt x="881" y="249"/>
                    <a:pt x="834" y="115"/>
                    <a:pt x="7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3083;p78">
              <a:extLst>
                <a:ext uri="{FF2B5EF4-FFF2-40B4-BE49-F238E27FC236}">
                  <a16:creationId xmlns:a16="http://schemas.microsoft.com/office/drawing/2014/main" id="{335D5DC3-5DF9-2FF2-FE2A-AA0D25A8D4FA}"/>
                </a:ext>
              </a:extLst>
            </p:cNvPr>
            <p:cNvSpPr/>
            <p:nvPr/>
          </p:nvSpPr>
          <p:spPr>
            <a:xfrm>
              <a:off x="8082136" y="2607869"/>
              <a:ext cx="144351" cy="115728"/>
            </a:xfrm>
            <a:custGeom>
              <a:avLst/>
              <a:gdLst/>
              <a:ahLst/>
              <a:cxnLst/>
              <a:rect l="l" t="t" r="r" b="b"/>
              <a:pathLst>
                <a:path w="5497" h="4407" extrusionOk="0">
                  <a:moveTo>
                    <a:pt x="2744" y="0"/>
                  </a:moveTo>
                  <a:cubicBezTo>
                    <a:pt x="2634" y="0"/>
                    <a:pt x="2524" y="72"/>
                    <a:pt x="2524" y="216"/>
                  </a:cubicBezTo>
                  <a:lnTo>
                    <a:pt x="2524" y="2522"/>
                  </a:lnTo>
                  <a:lnTo>
                    <a:pt x="208" y="3996"/>
                  </a:lnTo>
                  <a:cubicBezTo>
                    <a:pt x="1" y="4131"/>
                    <a:pt x="132" y="4406"/>
                    <a:pt x="325" y="4406"/>
                  </a:cubicBezTo>
                  <a:cubicBezTo>
                    <a:pt x="364" y="4406"/>
                    <a:pt x="405" y="4395"/>
                    <a:pt x="447" y="4369"/>
                  </a:cubicBezTo>
                  <a:lnTo>
                    <a:pt x="2753" y="2905"/>
                  </a:lnTo>
                  <a:lnTo>
                    <a:pt x="5050" y="4369"/>
                  </a:lnTo>
                  <a:cubicBezTo>
                    <a:pt x="5092" y="4395"/>
                    <a:pt x="5133" y="4406"/>
                    <a:pt x="5172" y="4406"/>
                  </a:cubicBezTo>
                  <a:cubicBezTo>
                    <a:pt x="5366" y="4406"/>
                    <a:pt x="5497" y="4131"/>
                    <a:pt x="5289" y="3996"/>
                  </a:cubicBezTo>
                  <a:lnTo>
                    <a:pt x="5280" y="3996"/>
                  </a:lnTo>
                  <a:lnTo>
                    <a:pt x="2964" y="2522"/>
                  </a:lnTo>
                  <a:lnTo>
                    <a:pt x="2964" y="216"/>
                  </a:lnTo>
                  <a:cubicBezTo>
                    <a:pt x="2964" y="72"/>
                    <a:pt x="2854" y="0"/>
                    <a:pt x="274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2654;p78">
            <a:extLst>
              <a:ext uri="{FF2B5EF4-FFF2-40B4-BE49-F238E27FC236}">
                <a16:creationId xmlns:a16="http://schemas.microsoft.com/office/drawing/2014/main" id="{E25F3763-5E8A-69BE-3646-1E08764144CF}"/>
              </a:ext>
            </a:extLst>
          </p:cNvPr>
          <p:cNvGrpSpPr>
            <a:grpSpLocks noChangeAspect="1"/>
          </p:cNvGrpSpPr>
          <p:nvPr/>
        </p:nvGrpSpPr>
        <p:grpSpPr>
          <a:xfrm>
            <a:off x="9762370" y="4485191"/>
            <a:ext cx="1343882" cy="1346831"/>
            <a:chOff x="7104188" y="1971904"/>
            <a:chExt cx="347341" cy="348103"/>
          </a:xfrm>
        </p:grpSpPr>
        <p:sp>
          <p:nvSpPr>
            <p:cNvPr id="194" name="Google Shape;12655;p78">
              <a:extLst>
                <a:ext uri="{FF2B5EF4-FFF2-40B4-BE49-F238E27FC236}">
                  <a16:creationId xmlns:a16="http://schemas.microsoft.com/office/drawing/2014/main" id="{BCBD503C-D684-ED28-E7FD-6A647DFBB269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2656;p78">
              <a:extLst>
                <a:ext uri="{FF2B5EF4-FFF2-40B4-BE49-F238E27FC236}">
                  <a16:creationId xmlns:a16="http://schemas.microsoft.com/office/drawing/2014/main" id="{117A5143-D580-C959-2152-44998315FC06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2657;p78">
              <a:extLst>
                <a:ext uri="{FF2B5EF4-FFF2-40B4-BE49-F238E27FC236}">
                  <a16:creationId xmlns:a16="http://schemas.microsoft.com/office/drawing/2014/main" id="{36DADE75-D49C-41F5-573A-03FAFE4AA50A}"/>
                </a:ext>
              </a:extLst>
            </p:cNvPr>
            <p:cNvSpPr/>
            <p:nvPr/>
          </p:nvSpPr>
          <p:spPr>
            <a:xfrm>
              <a:off x="7104923" y="2129490"/>
              <a:ext cx="122923" cy="123159"/>
            </a:xfrm>
            <a:custGeom>
              <a:avLst/>
              <a:gdLst/>
              <a:ahLst/>
              <a:cxnLst/>
              <a:rect l="l" t="t" r="r" b="b"/>
              <a:pathLst>
                <a:path w="4681" h="4690" extrusionOk="0">
                  <a:moveTo>
                    <a:pt x="2345" y="0"/>
                  </a:moveTo>
                  <a:cubicBezTo>
                    <a:pt x="1321" y="0"/>
                    <a:pt x="565" y="824"/>
                    <a:pt x="489" y="1828"/>
                  </a:cubicBezTo>
                  <a:cubicBezTo>
                    <a:pt x="431" y="2556"/>
                    <a:pt x="278" y="3264"/>
                    <a:pt x="49" y="3963"/>
                  </a:cubicBezTo>
                  <a:cubicBezTo>
                    <a:pt x="1" y="4087"/>
                    <a:pt x="58" y="4231"/>
                    <a:pt x="192" y="4288"/>
                  </a:cubicBezTo>
                  <a:cubicBezTo>
                    <a:pt x="623" y="4489"/>
                    <a:pt x="1082" y="4623"/>
                    <a:pt x="1551" y="4690"/>
                  </a:cubicBezTo>
                  <a:lnTo>
                    <a:pt x="3140" y="4690"/>
                  </a:lnTo>
                  <a:cubicBezTo>
                    <a:pt x="3609" y="4623"/>
                    <a:pt x="4068" y="4489"/>
                    <a:pt x="4499" y="4288"/>
                  </a:cubicBezTo>
                  <a:cubicBezTo>
                    <a:pt x="4623" y="4231"/>
                    <a:pt x="4681" y="4087"/>
                    <a:pt x="4633" y="3963"/>
                  </a:cubicBezTo>
                  <a:cubicBezTo>
                    <a:pt x="4403" y="3264"/>
                    <a:pt x="4260" y="2556"/>
                    <a:pt x="4193" y="1828"/>
                  </a:cubicBezTo>
                  <a:cubicBezTo>
                    <a:pt x="4126" y="824"/>
                    <a:pt x="3370" y="0"/>
                    <a:pt x="23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2658;p78">
              <a:extLst>
                <a:ext uri="{FF2B5EF4-FFF2-40B4-BE49-F238E27FC236}">
                  <a16:creationId xmlns:a16="http://schemas.microsoft.com/office/drawing/2014/main" id="{4E8509C2-487E-8775-F773-D54DE39F2F3E}"/>
                </a:ext>
              </a:extLst>
            </p:cNvPr>
            <p:cNvSpPr/>
            <p:nvPr/>
          </p:nvSpPr>
          <p:spPr>
            <a:xfrm>
              <a:off x="7138352" y="2129490"/>
              <a:ext cx="89494" cy="123159"/>
            </a:xfrm>
            <a:custGeom>
              <a:avLst/>
              <a:gdLst/>
              <a:ahLst/>
              <a:cxnLst/>
              <a:rect l="l" t="t" r="r" b="b"/>
              <a:pathLst>
                <a:path w="3408" h="4690" extrusionOk="0">
                  <a:moveTo>
                    <a:pt x="1063" y="0"/>
                  </a:moveTo>
                  <a:cubicBezTo>
                    <a:pt x="278" y="0"/>
                    <a:pt x="1" y="1082"/>
                    <a:pt x="680" y="1474"/>
                  </a:cubicBezTo>
                  <a:cubicBezTo>
                    <a:pt x="699" y="1493"/>
                    <a:pt x="718" y="1503"/>
                    <a:pt x="747" y="1513"/>
                  </a:cubicBezTo>
                  <a:lnTo>
                    <a:pt x="1340" y="4690"/>
                  </a:lnTo>
                  <a:lnTo>
                    <a:pt x="1876" y="4690"/>
                  </a:lnTo>
                  <a:cubicBezTo>
                    <a:pt x="2336" y="4623"/>
                    <a:pt x="2795" y="4489"/>
                    <a:pt x="3226" y="4288"/>
                  </a:cubicBezTo>
                  <a:cubicBezTo>
                    <a:pt x="3350" y="4231"/>
                    <a:pt x="3408" y="4087"/>
                    <a:pt x="3360" y="3963"/>
                  </a:cubicBezTo>
                  <a:cubicBezTo>
                    <a:pt x="3130" y="3264"/>
                    <a:pt x="2987" y="2556"/>
                    <a:pt x="2920" y="1828"/>
                  </a:cubicBezTo>
                  <a:cubicBezTo>
                    <a:pt x="2853" y="824"/>
                    <a:pt x="2097" y="0"/>
                    <a:pt x="1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2659;p78">
              <a:extLst>
                <a:ext uri="{FF2B5EF4-FFF2-40B4-BE49-F238E27FC236}">
                  <a16:creationId xmlns:a16="http://schemas.microsoft.com/office/drawing/2014/main" id="{13E43AC6-5259-BEE1-0FD4-0C213FBA1CDD}"/>
                </a:ext>
              </a:extLst>
            </p:cNvPr>
            <p:cNvSpPr/>
            <p:nvPr/>
          </p:nvSpPr>
          <p:spPr>
            <a:xfrm>
              <a:off x="7104188" y="2222477"/>
              <a:ext cx="123159" cy="97293"/>
            </a:xfrm>
            <a:custGeom>
              <a:avLst/>
              <a:gdLst/>
              <a:ahLst/>
              <a:cxnLst/>
              <a:rect l="l" t="t" r="r" b="b"/>
              <a:pathLst>
                <a:path w="4690" h="3705" extrusionOk="0">
                  <a:moveTo>
                    <a:pt x="1560" y="0"/>
                  </a:moveTo>
                  <a:lnTo>
                    <a:pt x="1560" y="785"/>
                  </a:lnTo>
                  <a:cubicBezTo>
                    <a:pt x="1560" y="977"/>
                    <a:pt x="1445" y="1158"/>
                    <a:pt x="1273" y="1254"/>
                  </a:cubicBezTo>
                  <a:lnTo>
                    <a:pt x="431" y="1675"/>
                  </a:lnTo>
                  <a:cubicBezTo>
                    <a:pt x="172" y="1800"/>
                    <a:pt x="0" y="2077"/>
                    <a:pt x="0" y="2374"/>
                  </a:cubicBezTo>
                  <a:lnTo>
                    <a:pt x="0" y="3446"/>
                  </a:lnTo>
                  <a:cubicBezTo>
                    <a:pt x="0" y="3589"/>
                    <a:pt x="115" y="3704"/>
                    <a:pt x="268" y="3704"/>
                  </a:cubicBezTo>
                  <a:lnTo>
                    <a:pt x="4431" y="3704"/>
                  </a:lnTo>
                  <a:cubicBezTo>
                    <a:pt x="4575" y="3704"/>
                    <a:pt x="4689" y="3589"/>
                    <a:pt x="4689" y="3446"/>
                  </a:cubicBezTo>
                  <a:lnTo>
                    <a:pt x="4689" y="2374"/>
                  </a:lnTo>
                  <a:cubicBezTo>
                    <a:pt x="4689" y="2077"/>
                    <a:pt x="4517" y="1809"/>
                    <a:pt x="4259" y="1675"/>
                  </a:cubicBezTo>
                  <a:lnTo>
                    <a:pt x="3417" y="1254"/>
                  </a:lnTo>
                  <a:cubicBezTo>
                    <a:pt x="3244" y="1168"/>
                    <a:pt x="3130" y="986"/>
                    <a:pt x="3130" y="785"/>
                  </a:cubicBezTo>
                  <a:lnTo>
                    <a:pt x="3130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2660;p78">
              <a:extLst>
                <a:ext uri="{FF2B5EF4-FFF2-40B4-BE49-F238E27FC236}">
                  <a16:creationId xmlns:a16="http://schemas.microsoft.com/office/drawing/2014/main" id="{5D4E8411-24C1-35EA-D46A-3CFA8B603AF4}"/>
                </a:ext>
              </a:extLst>
            </p:cNvPr>
            <p:cNvSpPr/>
            <p:nvPr/>
          </p:nvSpPr>
          <p:spPr>
            <a:xfrm>
              <a:off x="7144891" y="2222477"/>
              <a:ext cx="41753" cy="27678"/>
            </a:xfrm>
            <a:custGeom>
              <a:avLst/>
              <a:gdLst/>
              <a:ahLst/>
              <a:cxnLst/>
              <a:rect l="l" t="t" r="r" b="b"/>
              <a:pathLst>
                <a:path w="1590" h="1054" extrusionOk="0">
                  <a:moveTo>
                    <a:pt x="10" y="0"/>
                  </a:moveTo>
                  <a:lnTo>
                    <a:pt x="10" y="785"/>
                  </a:lnTo>
                  <a:cubicBezTo>
                    <a:pt x="10" y="814"/>
                    <a:pt x="0" y="852"/>
                    <a:pt x="0" y="881"/>
                  </a:cubicBezTo>
                  <a:cubicBezTo>
                    <a:pt x="249" y="986"/>
                    <a:pt x="517" y="1044"/>
                    <a:pt x="795" y="1053"/>
                  </a:cubicBezTo>
                  <a:cubicBezTo>
                    <a:pt x="1063" y="1044"/>
                    <a:pt x="1340" y="996"/>
                    <a:pt x="1589" y="891"/>
                  </a:cubicBezTo>
                  <a:cubicBezTo>
                    <a:pt x="1580" y="852"/>
                    <a:pt x="1580" y="824"/>
                    <a:pt x="1580" y="785"/>
                  </a:cubicBezTo>
                  <a:lnTo>
                    <a:pt x="158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2661;p78">
              <a:extLst>
                <a:ext uri="{FF2B5EF4-FFF2-40B4-BE49-F238E27FC236}">
                  <a16:creationId xmlns:a16="http://schemas.microsoft.com/office/drawing/2014/main" id="{157756AB-ED91-E5D0-EB66-B32BEBAC8B97}"/>
                </a:ext>
              </a:extLst>
            </p:cNvPr>
            <p:cNvSpPr/>
            <p:nvPr/>
          </p:nvSpPr>
          <p:spPr>
            <a:xfrm>
              <a:off x="7104188" y="2258663"/>
              <a:ext cx="123159" cy="61343"/>
            </a:xfrm>
            <a:custGeom>
              <a:avLst/>
              <a:gdLst/>
              <a:ahLst/>
              <a:cxnLst/>
              <a:rect l="l" t="t" r="r" b="b"/>
              <a:pathLst>
                <a:path w="4690" h="2336" extrusionOk="0">
                  <a:moveTo>
                    <a:pt x="1034" y="1"/>
                  </a:moveTo>
                  <a:lnTo>
                    <a:pt x="440" y="297"/>
                  </a:lnTo>
                  <a:cubicBezTo>
                    <a:pt x="172" y="431"/>
                    <a:pt x="0" y="699"/>
                    <a:pt x="0" y="996"/>
                  </a:cubicBezTo>
                  <a:lnTo>
                    <a:pt x="0" y="2077"/>
                  </a:lnTo>
                  <a:cubicBezTo>
                    <a:pt x="0" y="2221"/>
                    <a:pt x="124" y="2336"/>
                    <a:pt x="268" y="2336"/>
                  </a:cubicBezTo>
                  <a:lnTo>
                    <a:pt x="4431" y="2336"/>
                  </a:lnTo>
                  <a:cubicBezTo>
                    <a:pt x="4575" y="2336"/>
                    <a:pt x="4689" y="2221"/>
                    <a:pt x="4689" y="2077"/>
                  </a:cubicBezTo>
                  <a:lnTo>
                    <a:pt x="4689" y="996"/>
                  </a:lnTo>
                  <a:cubicBezTo>
                    <a:pt x="4689" y="699"/>
                    <a:pt x="4527" y="431"/>
                    <a:pt x="4259" y="297"/>
                  </a:cubicBezTo>
                  <a:lnTo>
                    <a:pt x="3656" y="1"/>
                  </a:lnTo>
                  <a:cubicBezTo>
                    <a:pt x="3350" y="474"/>
                    <a:pt x="2847" y="711"/>
                    <a:pt x="2345" y="711"/>
                  </a:cubicBezTo>
                  <a:cubicBezTo>
                    <a:pt x="1842" y="711"/>
                    <a:pt x="1340" y="474"/>
                    <a:pt x="10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2662;p78">
              <a:extLst>
                <a:ext uri="{FF2B5EF4-FFF2-40B4-BE49-F238E27FC236}">
                  <a16:creationId xmlns:a16="http://schemas.microsoft.com/office/drawing/2014/main" id="{D285A366-01C9-3B52-77C1-754903160A2C}"/>
                </a:ext>
              </a:extLst>
            </p:cNvPr>
            <p:cNvSpPr/>
            <p:nvPr/>
          </p:nvSpPr>
          <p:spPr>
            <a:xfrm>
              <a:off x="7124539" y="2169011"/>
              <a:ext cx="82194" cy="67304"/>
            </a:xfrm>
            <a:custGeom>
              <a:avLst/>
              <a:gdLst/>
              <a:ahLst/>
              <a:cxnLst/>
              <a:rect l="l" t="t" r="r" b="b"/>
              <a:pathLst>
                <a:path w="3130" h="2563" extrusionOk="0">
                  <a:moveTo>
                    <a:pt x="1201" y="0"/>
                  </a:moveTo>
                  <a:cubicBezTo>
                    <a:pt x="1102" y="0"/>
                    <a:pt x="1016" y="56"/>
                    <a:pt x="976" y="151"/>
                  </a:cubicBezTo>
                  <a:cubicBezTo>
                    <a:pt x="881" y="333"/>
                    <a:pt x="766" y="486"/>
                    <a:pt x="613" y="620"/>
                  </a:cubicBezTo>
                  <a:cubicBezTo>
                    <a:pt x="469" y="744"/>
                    <a:pt x="316" y="850"/>
                    <a:pt x="153" y="936"/>
                  </a:cubicBezTo>
                  <a:cubicBezTo>
                    <a:pt x="58" y="984"/>
                    <a:pt x="0" y="1089"/>
                    <a:pt x="10" y="1204"/>
                  </a:cubicBezTo>
                  <a:cubicBezTo>
                    <a:pt x="115" y="1979"/>
                    <a:pt x="785" y="2563"/>
                    <a:pt x="1570" y="2563"/>
                  </a:cubicBezTo>
                  <a:cubicBezTo>
                    <a:pt x="2383" y="2563"/>
                    <a:pt x="3063" y="1931"/>
                    <a:pt x="3120" y="1118"/>
                  </a:cubicBezTo>
                  <a:cubicBezTo>
                    <a:pt x="3130" y="1041"/>
                    <a:pt x="3091" y="965"/>
                    <a:pt x="3034" y="907"/>
                  </a:cubicBezTo>
                  <a:cubicBezTo>
                    <a:pt x="2517" y="477"/>
                    <a:pt x="1914" y="170"/>
                    <a:pt x="1264" y="8"/>
                  </a:cubicBezTo>
                  <a:cubicBezTo>
                    <a:pt x="1242" y="3"/>
                    <a:pt x="1221" y="0"/>
                    <a:pt x="120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2663;p78">
              <a:extLst>
                <a:ext uri="{FF2B5EF4-FFF2-40B4-BE49-F238E27FC236}">
                  <a16:creationId xmlns:a16="http://schemas.microsoft.com/office/drawing/2014/main" id="{5F28EE54-D467-3E1F-051A-BDF0046519B3}"/>
                </a:ext>
              </a:extLst>
            </p:cNvPr>
            <p:cNvSpPr/>
            <p:nvPr/>
          </p:nvSpPr>
          <p:spPr>
            <a:xfrm>
              <a:off x="7124277" y="2169011"/>
              <a:ext cx="82456" cy="66569"/>
            </a:xfrm>
            <a:custGeom>
              <a:avLst/>
              <a:gdLst/>
              <a:ahLst/>
              <a:cxnLst/>
              <a:rect l="l" t="t" r="r" b="b"/>
              <a:pathLst>
                <a:path w="3140" h="2535" extrusionOk="0">
                  <a:moveTo>
                    <a:pt x="1213" y="0"/>
                  </a:moveTo>
                  <a:cubicBezTo>
                    <a:pt x="1118" y="0"/>
                    <a:pt x="1024" y="55"/>
                    <a:pt x="977" y="142"/>
                  </a:cubicBezTo>
                  <a:cubicBezTo>
                    <a:pt x="919" y="276"/>
                    <a:pt x="833" y="390"/>
                    <a:pt x="738" y="496"/>
                  </a:cubicBezTo>
                  <a:cubicBezTo>
                    <a:pt x="699" y="534"/>
                    <a:pt x="661" y="572"/>
                    <a:pt x="623" y="611"/>
                  </a:cubicBezTo>
                  <a:cubicBezTo>
                    <a:pt x="479" y="735"/>
                    <a:pt x="326" y="840"/>
                    <a:pt x="163" y="926"/>
                  </a:cubicBezTo>
                  <a:cubicBezTo>
                    <a:pt x="58" y="974"/>
                    <a:pt x="1" y="1079"/>
                    <a:pt x="20" y="1194"/>
                  </a:cubicBezTo>
                  <a:cubicBezTo>
                    <a:pt x="116" y="1883"/>
                    <a:pt x="651" y="2429"/>
                    <a:pt x="1341" y="2534"/>
                  </a:cubicBezTo>
                  <a:cubicBezTo>
                    <a:pt x="977" y="2314"/>
                    <a:pt x="776" y="1931"/>
                    <a:pt x="795" y="1510"/>
                  </a:cubicBezTo>
                  <a:lnTo>
                    <a:pt x="795" y="1137"/>
                  </a:lnTo>
                  <a:cubicBezTo>
                    <a:pt x="852" y="1099"/>
                    <a:pt x="910" y="1051"/>
                    <a:pt x="967" y="1003"/>
                  </a:cubicBezTo>
                  <a:cubicBezTo>
                    <a:pt x="1111" y="869"/>
                    <a:pt x="1235" y="725"/>
                    <a:pt x="1341" y="563"/>
                  </a:cubicBezTo>
                  <a:cubicBezTo>
                    <a:pt x="1838" y="716"/>
                    <a:pt x="2298" y="965"/>
                    <a:pt x="2699" y="1300"/>
                  </a:cubicBezTo>
                  <a:cubicBezTo>
                    <a:pt x="2747" y="1338"/>
                    <a:pt x="2872" y="1453"/>
                    <a:pt x="3015" y="1587"/>
                  </a:cubicBezTo>
                  <a:cubicBezTo>
                    <a:pt x="3082" y="1434"/>
                    <a:pt x="3121" y="1271"/>
                    <a:pt x="3140" y="1108"/>
                  </a:cubicBezTo>
                  <a:cubicBezTo>
                    <a:pt x="3140" y="1032"/>
                    <a:pt x="3101" y="965"/>
                    <a:pt x="3044" y="917"/>
                  </a:cubicBezTo>
                  <a:cubicBezTo>
                    <a:pt x="2537" y="486"/>
                    <a:pt x="1924" y="170"/>
                    <a:pt x="1274" y="8"/>
                  </a:cubicBezTo>
                  <a:cubicBezTo>
                    <a:pt x="1254" y="3"/>
                    <a:pt x="1233" y="0"/>
                    <a:pt x="121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2664;p78">
              <a:extLst>
                <a:ext uri="{FF2B5EF4-FFF2-40B4-BE49-F238E27FC236}">
                  <a16:creationId xmlns:a16="http://schemas.microsoft.com/office/drawing/2014/main" id="{621026ED-9785-E916-76D7-ABF43B4EE3DA}"/>
                </a:ext>
              </a:extLst>
            </p:cNvPr>
            <p:cNvSpPr/>
            <p:nvPr/>
          </p:nvSpPr>
          <p:spPr>
            <a:xfrm>
              <a:off x="7104188" y="2272476"/>
              <a:ext cx="27415" cy="47531"/>
            </a:xfrm>
            <a:custGeom>
              <a:avLst/>
              <a:gdLst/>
              <a:ahLst/>
              <a:cxnLst/>
              <a:rect l="l" t="t" r="r" b="b"/>
              <a:pathLst>
                <a:path w="1044" h="1810" extrusionOk="0">
                  <a:moveTo>
                    <a:pt x="153" y="1"/>
                  </a:moveTo>
                  <a:cubicBezTo>
                    <a:pt x="57" y="135"/>
                    <a:pt x="0" y="298"/>
                    <a:pt x="0" y="470"/>
                  </a:cubicBezTo>
                  <a:lnTo>
                    <a:pt x="0" y="1551"/>
                  </a:lnTo>
                  <a:cubicBezTo>
                    <a:pt x="0" y="1695"/>
                    <a:pt x="115" y="1810"/>
                    <a:pt x="258" y="1810"/>
                  </a:cubicBezTo>
                  <a:lnTo>
                    <a:pt x="1043" y="1810"/>
                  </a:lnTo>
                  <a:lnTo>
                    <a:pt x="1043" y="958"/>
                  </a:lnTo>
                  <a:cubicBezTo>
                    <a:pt x="1043" y="805"/>
                    <a:pt x="967" y="652"/>
                    <a:pt x="842" y="556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2665;p78">
              <a:extLst>
                <a:ext uri="{FF2B5EF4-FFF2-40B4-BE49-F238E27FC236}">
                  <a16:creationId xmlns:a16="http://schemas.microsoft.com/office/drawing/2014/main" id="{DE4CA893-D088-DB34-0E91-83B509350CEA}"/>
                </a:ext>
              </a:extLst>
            </p:cNvPr>
            <p:cNvSpPr/>
            <p:nvPr/>
          </p:nvSpPr>
          <p:spPr>
            <a:xfrm>
              <a:off x="7199932" y="2272476"/>
              <a:ext cx="27415" cy="47531"/>
            </a:xfrm>
            <a:custGeom>
              <a:avLst/>
              <a:gdLst/>
              <a:ahLst/>
              <a:cxnLst/>
              <a:rect l="l" t="t" r="r" b="b"/>
              <a:pathLst>
                <a:path w="1044" h="1810" extrusionOk="0">
                  <a:moveTo>
                    <a:pt x="881" y="1"/>
                  </a:moveTo>
                  <a:lnTo>
                    <a:pt x="201" y="546"/>
                  </a:lnTo>
                  <a:cubicBezTo>
                    <a:pt x="77" y="652"/>
                    <a:pt x="0" y="795"/>
                    <a:pt x="0" y="958"/>
                  </a:cubicBezTo>
                  <a:lnTo>
                    <a:pt x="0" y="1810"/>
                  </a:lnTo>
                  <a:lnTo>
                    <a:pt x="785" y="1810"/>
                  </a:lnTo>
                  <a:cubicBezTo>
                    <a:pt x="929" y="1800"/>
                    <a:pt x="1043" y="1685"/>
                    <a:pt x="1043" y="1551"/>
                  </a:cubicBezTo>
                  <a:lnTo>
                    <a:pt x="1043" y="470"/>
                  </a:lnTo>
                  <a:cubicBezTo>
                    <a:pt x="1043" y="298"/>
                    <a:pt x="986" y="135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2666;p78">
              <a:extLst>
                <a:ext uri="{FF2B5EF4-FFF2-40B4-BE49-F238E27FC236}">
                  <a16:creationId xmlns:a16="http://schemas.microsoft.com/office/drawing/2014/main" id="{532D532E-E0A9-003F-4BA5-45A4DCFAE86F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2667;p78">
              <a:extLst>
                <a:ext uri="{FF2B5EF4-FFF2-40B4-BE49-F238E27FC236}">
                  <a16:creationId xmlns:a16="http://schemas.microsoft.com/office/drawing/2014/main" id="{D9071905-D9BF-AC67-9972-61A4FADB0450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2668;p78">
              <a:extLst>
                <a:ext uri="{FF2B5EF4-FFF2-40B4-BE49-F238E27FC236}">
                  <a16:creationId xmlns:a16="http://schemas.microsoft.com/office/drawing/2014/main" id="{7F6F0616-CB58-08BC-9779-6CBC1AE75C5A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2669;p78">
              <a:extLst>
                <a:ext uri="{FF2B5EF4-FFF2-40B4-BE49-F238E27FC236}">
                  <a16:creationId xmlns:a16="http://schemas.microsoft.com/office/drawing/2014/main" id="{F5578F4E-E84D-1633-5F2B-643795729BAC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2670;p78">
              <a:extLst>
                <a:ext uri="{FF2B5EF4-FFF2-40B4-BE49-F238E27FC236}">
                  <a16:creationId xmlns:a16="http://schemas.microsoft.com/office/drawing/2014/main" id="{FB01797F-3EDC-31C3-5695-CC6F0BABAA2A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2671;p78">
              <a:extLst>
                <a:ext uri="{FF2B5EF4-FFF2-40B4-BE49-F238E27FC236}">
                  <a16:creationId xmlns:a16="http://schemas.microsoft.com/office/drawing/2014/main" id="{7583F9AC-13BF-B61D-FDF3-222E4A6BEA63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2672;p78">
              <a:extLst>
                <a:ext uri="{FF2B5EF4-FFF2-40B4-BE49-F238E27FC236}">
                  <a16:creationId xmlns:a16="http://schemas.microsoft.com/office/drawing/2014/main" id="{EDF6ED0A-AAD9-6D6F-530F-A6BBF5896193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2673;p78">
              <a:extLst>
                <a:ext uri="{FF2B5EF4-FFF2-40B4-BE49-F238E27FC236}">
                  <a16:creationId xmlns:a16="http://schemas.microsoft.com/office/drawing/2014/main" id="{685C7B7B-7049-1028-DA05-6E4535B3952C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2674;p78">
              <a:extLst>
                <a:ext uri="{FF2B5EF4-FFF2-40B4-BE49-F238E27FC236}">
                  <a16:creationId xmlns:a16="http://schemas.microsoft.com/office/drawing/2014/main" id="{A06494C6-E6BA-15AB-4D29-287C9B4FDA1F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2675;p78">
              <a:extLst>
                <a:ext uri="{FF2B5EF4-FFF2-40B4-BE49-F238E27FC236}">
                  <a16:creationId xmlns:a16="http://schemas.microsoft.com/office/drawing/2014/main" id="{B46D2EA0-FA8D-C5D3-767E-13EA5D4B210E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2676;p78">
              <a:extLst>
                <a:ext uri="{FF2B5EF4-FFF2-40B4-BE49-F238E27FC236}">
                  <a16:creationId xmlns:a16="http://schemas.microsoft.com/office/drawing/2014/main" id="{9F71B12F-59D3-81D3-10BA-B80068028283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2677;p78">
              <a:extLst>
                <a:ext uri="{FF2B5EF4-FFF2-40B4-BE49-F238E27FC236}">
                  <a16:creationId xmlns:a16="http://schemas.microsoft.com/office/drawing/2014/main" id="{849DFDB0-2494-822D-B110-AF7A300CE17B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2678;p78">
              <a:extLst>
                <a:ext uri="{FF2B5EF4-FFF2-40B4-BE49-F238E27FC236}">
                  <a16:creationId xmlns:a16="http://schemas.microsoft.com/office/drawing/2014/main" id="{3CB3B9C6-8F90-6D98-C9E4-C366F7EFFD81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2679;p78">
              <a:extLst>
                <a:ext uri="{FF2B5EF4-FFF2-40B4-BE49-F238E27FC236}">
                  <a16:creationId xmlns:a16="http://schemas.microsoft.com/office/drawing/2014/main" id="{5BB4CC23-3863-779C-1956-6198BBE04BF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2680;p78">
              <a:extLst>
                <a:ext uri="{FF2B5EF4-FFF2-40B4-BE49-F238E27FC236}">
                  <a16:creationId xmlns:a16="http://schemas.microsoft.com/office/drawing/2014/main" id="{7D624352-F392-2D19-BE83-13FF6BE1974F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2681;p78">
              <a:extLst>
                <a:ext uri="{FF2B5EF4-FFF2-40B4-BE49-F238E27FC236}">
                  <a16:creationId xmlns:a16="http://schemas.microsoft.com/office/drawing/2014/main" id="{8CA0B165-94AB-01C1-2189-4A232D7E7E38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2682;p78">
              <a:extLst>
                <a:ext uri="{FF2B5EF4-FFF2-40B4-BE49-F238E27FC236}">
                  <a16:creationId xmlns:a16="http://schemas.microsoft.com/office/drawing/2014/main" id="{9D82C21D-432C-C672-8BE2-95C641F7D8B4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2683;p78">
              <a:extLst>
                <a:ext uri="{FF2B5EF4-FFF2-40B4-BE49-F238E27FC236}">
                  <a16:creationId xmlns:a16="http://schemas.microsoft.com/office/drawing/2014/main" id="{050C8D16-B387-7756-B57D-8B2C62F603FF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2684;p78">
              <a:extLst>
                <a:ext uri="{FF2B5EF4-FFF2-40B4-BE49-F238E27FC236}">
                  <a16:creationId xmlns:a16="http://schemas.microsoft.com/office/drawing/2014/main" id="{DE541F80-39ED-935C-9112-9554B57D6F2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12030;p78">
            <a:extLst>
              <a:ext uri="{FF2B5EF4-FFF2-40B4-BE49-F238E27FC236}">
                <a16:creationId xmlns:a16="http://schemas.microsoft.com/office/drawing/2014/main" id="{35B6696F-53A1-2C6F-2EED-4DC909550663}"/>
              </a:ext>
            </a:extLst>
          </p:cNvPr>
          <p:cNvGrpSpPr>
            <a:grpSpLocks noChangeAspect="1"/>
          </p:cNvGrpSpPr>
          <p:nvPr/>
        </p:nvGrpSpPr>
        <p:grpSpPr>
          <a:xfrm>
            <a:off x="1888691" y="4892798"/>
            <a:ext cx="1492630" cy="1325494"/>
            <a:chOff x="4885060" y="1518788"/>
            <a:chExt cx="385786" cy="342588"/>
          </a:xfrm>
        </p:grpSpPr>
        <p:sp>
          <p:nvSpPr>
            <p:cNvPr id="225" name="Google Shape;12031;p78">
              <a:extLst>
                <a:ext uri="{FF2B5EF4-FFF2-40B4-BE49-F238E27FC236}">
                  <a16:creationId xmlns:a16="http://schemas.microsoft.com/office/drawing/2014/main" id="{24814893-C319-5DD2-1322-9EC82567904F}"/>
                </a:ext>
              </a:extLst>
            </p:cNvPr>
            <p:cNvSpPr/>
            <p:nvPr/>
          </p:nvSpPr>
          <p:spPr>
            <a:xfrm>
              <a:off x="4953415" y="1537380"/>
              <a:ext cx="74920" cy="62367"/>
            </a:xfrm>
            <a:custGeom>
              <a:avLst/>
              <a:gdLst/>
              <a:ahLst/>
              <a:cxnLst/>
              <a:rect l="l" t="t" r="r" b="b"/>
              <a:pathLst>
                <a:path w="2853" h="2375" extrusionOk="0">
                  <a:moveTo>
                    <a:pt x="1426" y="1"/>
                  </a:moveTo>
                  <a:cubicBezTo>
                    <a:pt x="642" y="1"/>
                    <a:pt x="0" y="537"/>
                    <a:pt x="0" y="1188"/>
                  </a:cubicBezTo>
                  <a:cubicBezTo>
                    <a:pt x="0" y="1848"/>
                    <a:pt x="642" y="2374"/>
                    <a:pt x="1426" y="2374"/>
                  </a:cubicBezTo>
                  <a:cubicBezTo>
                    <a:pt x="2211" y="2374"/>
                    <a:pt x="2852" y="1848"/>
                    <a:pt x="2852" y="1188"/>
                  </a:cubicBezTo>
                  <a:cubicBezTo>
                    <a:pt x="2852" y="537"/>
                    <a:pt x="2211" y="1"/>
                    <a:pt x="14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2032;p78">
              <a:extLst>
                <a:ext uri="{FF2B5EF4-FFF2-40B4-BE49-F238E27FC236}">
                  <a16:creationId xmlns:a16="http://schemas.microsoft.com/office/drawing/2014/main" id="{126CD400-2AFB-7140-3587-3CD6A6E769F1}"/>
                </a:ext>
              </a:extLst>
            </p:cNvPr>
            <p:cNvSpPr/>
            <p:nvPr/>
          </p:nvSpPr>
          <p:spPr>
            <a:xfrm>
              <a:off x="4953415" y="1537380"/>
              <a:ext cx="50025" cy="62367"/>
            </a:xfrm>
            <a:custGeom>
              <a:avLst/>
              <a:gdLst/>
              <a:ahLst/>
              <a:cxnLst/>
              <a:rect l="l" t="t" r="r" b="b"/>
              <a:pathLst>
                <a:path w="1905" h="2375" extrusionOk="0">
                  <a:moveTo>
                    <a:pt x="1426" y="1"/>
                  </a:moveTo>
                  <a:cubicBezTo>
                    <a:pt x="632" y="1"/>
                    <a:pt x="0" y="537"/>
                    <a:pt x="0" y="1188"/>
                  </a:cubicBezTo>
                  <a:cubicBezTo>
                    <a:pt x="0" y="1848"/>
                    <a:pt x="632" y="2374"/>
                    <a:pt x="1426" y="2374"/>
                  </a:cubicBezTo>
                  <a:cubicBezTo>
                    <a:pt x="1580" y="2374"/>
                    <a:pt x="1742" y="2355"/>
                    <a:pt x="1905" y="2307"/>
                  </a:cubicBezTo>
                  <a:cubicBezTo>
                    <a:pt x="1350" y="2145"/>
                    <a:pt x="948" y="1704"/>
                    <a:pt x="948" y="1188"/>
                  </a:cubicBezTo>
                  <a:cubicBezTo>
                    <a:pt x="948" y="671"/>
                    <a:pt x="1350" y="231"/>
                    <a:pt x="1905" y="78"/>
                  </a:cubicBezTo>
                  <a:cubicBezTo>
                    <a:pt x="1742" y="30"/>
                    <a:pt x="1580" y="1"/>
                    <a:pt x="14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2033;p78">
              <a:extLst>
                <a:ext uri="{FF2B5EF4-FFF2-40B4-BE49-F238E27FC236}">
                  <a16:creationId xmlns:a16="http://schemas.microsoft.com/office/drawing/2014/main" id="{6E18FEC0-A464-245C-7AA9-7CE2351CBD96}"/>
                </a:ext>
              </a:extLst>
            </p:cNvPr>
            <p:cNvSpPr/>
            <p:nvPr/>
          </p:nvSpPr>
          <p:spPr>
            <a:xfrm>
              <a:off x="4909928" y="1568550"/>
              <a:ext cx="161893" cy="161867"/>
            </a:xfrm>
            <a:custGeom>
              <a:avLst/>
              <a:gdLst/>
              <a:ahLst/>
              <a:cxnLst/>
              <a:rect l="l" t="t" r="r" b="b"/>
              <a:pathLst>
                <a:path w="6165" h="6164" extrusionOk="0">
                  <a:moveTo>
                    <a:pt x="3082" y="1"/>
                  </a:moveTo>
                  <a:cubicBezTo>
                    <a:pt x="1379" y="1"/>
                    <a:pt x="1" y="1379"/>
                    <a:pt x="1" y="3082"/>
                  </a:cubicBezTo>
                  <a:cubicBezTo>
                    <a:pt x="1" y="4786"/>
                    <a:pt x="1379" y="6164"/>
                    <a:pt x="3082" y="6164"/>
                  </a:cubicBezTo>
                  <a:cubicBezTo>
                    <a:pt x="4786" y="6164"/>
                    <a:pt x="6164" y="4786"/>
                    <a:pt x="6164" y="3082"/>
                  </a:cubicBezTo>
                  <a:cubicBezTo>
                    <a:pt x="6164" y="1379"/>
                    <a:pt x="4786" y="1"/>
                    <a:pt x="30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2034;p78">
              <a:extLst>
                <a:ext uri="{FF2B5EF4-FFF2-40B4-BE49-F238E27FC236}">
                  <a16:creationId xmlns:a16="http://schemas.microsoft.com/office/drawing/2014/main" id="{99CA3AC3-1B05-272A-073C-9AB9779BECFA}"/>
                </a:ext>
              </a:extLst>
            </p:cNvPr>
            <p:cNvSpPr/>
            <p:nvPr/>
          </p:nvSpPr>
          <p:spPr>
            <a:xfrm>
              <a:off x="4942596" y="1568577"/>
              <a:ext cx="129462" cy="161840"/>
            </a:xfrm>
            <a:custGeom>
              <a:avLst/>
              <a:gdLst/>
              <a:ahLst/>
              <a:cxnLst/>
              <a:rect l="l" t="t" r="r" b="b"/>
              <a:pathLst>
                <a:path w="4930" h="6163" extrusionOk="0">
                  <a:moveTo>
                    <a:pt x="1849" y="0"/>
                  </a:moveTo>
                  <a:cubicBezTo>
                    <a:pt x="1690" y="0"/>
                    <a:pt x="1530" y="13"/>
                    <a:pt x="1369" y="38"/>
                  </a:cubicBezTo>
                  <a:cubicBezTo>
                    <a:pt x="154" y="268"/>
                    <a:pt x="1" y="2038"/>
                    <a:pt x="1235" y="2411"/>
                  </a:cubicBezTo>
                  <a:lnTo>
                    <a:pt x="1264" y="2421"/>
                  </a:lnTo>
                  <a:lnTo>
                    <a:pt x="1570" y="6153"/>
                  </a:lnTo>
                  <a:cubicBezTo>
                    <a:pt x="1657" y="6163"/>
                    <a:pt x="1752" y="6163"/>
                    <a:pt x="1838" y="6163"/>
                  </a:cubicBezTo>
                  <a:cubicBezTo>
                    <a:pt x="3542" y="6163"/>
                    <a:pt x="4920" y="4785"/>
                    <a:pt x="4920" y="3081"/>
                  </a:cubicBezTo>
                  <a:cubicBezTo>
                    <a:pt x="4930" y="2450"/>
                    <a:pt x="4729" y="1818"/>
                    <a:pt x="4355" y="1311"/>
                  </a:cubicBezTo>
                  <a:cubicBezTo>
                    <a:pt x="3778" y="478"/>
                    <a:pt x="2839" y="0"/>
                    <a:pt x="18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2035;p78">
              <a:extLst>
                <a:ext uri="{FF2B5EF4-FFF2-40B4-BE49-F238E27FC236}">
                  <a16:creationId xmlns:a16="http://schemas.microsoft.com/office/drawing/2014/main" id="{9401D628-FE01-253E-BB66-07E5FE9776F2}"/>
                </a:ext>
              </a:extLst>
            </p:cNvPr>
            <p:cNvSpPr/>
            <p:nvPr/>
          </p:nvSpPr>
          <p:spPr>
            <a:xfrm>
              <a:off x="4885060" y="1736693"/>
              <a:ext cx="211629" cy="124682"/>
            </a:xfrm>
            <a:custGeom>
              <a:avLst/>
              <a:gdLst/>
              <a:ahLst/>
              <a:cxnLst/>
              <a:rect l="l" t="t" r="r" b="b"/>
              <a:pathLst>
                <a:path w="8059" h="4748" extrusionOk="0">
                  <a:moveTo>
                    <a:pt x="2843" y="0"/>
                  </a:moveTo>
                  <a:lnTo>
                    <a:pt x="2843" y="1043"/>
                  </a:lnTo>
                  <a:cubicBezTo>
                    <a:pt x="2843" y="1235"/>
                    <a:pt x="2737" y="1397"/>
                    <a:pt x="2565" y="1474"/>
                  </a:cubicBezTo>
                  <a:lnTo>
                    <a:pt x="565" y="2354"/>
                  </a:lnTo>
                  <a:cubicBezTo>
                    <a:pt x="220" y="2508"/>
                    <a:pt x="0" y="2852"/>
                    <a:pt x="0" y="3225"/>
                  </a:cubicBezTo>
                  <a:lnTo>
                    <a:pt x="0" y="4508"/>
                  </a:lnTo>
                  <a:cubicBezTo>
                    <a:pt x="0" y="4632"/>
                    <a:pt x="106" y="4737"/>
                    <a:pt x="240" y="4747"/>
                  </a:cubicBezTo>
                  <a:lnTo>
                    <a:pt x="7819" y="4747"/>
                  </a:lnTo>
                  <a:cubicBezTo>
                    <a:pt x="7953" y="4747"/>
                    <a:pt x="8058" y="4632"/>
                    <a:pt x="8058" y="4508"/>
                  </a:cubicBezTo>
                  <a:lnTo>
                    <a:pt x="8058" y="3225"/>
                  </a:lnTo>
                  <a:cubicBezTo>
                    <a:pt x="8058" y="2852"/>
                    <a:pt x="7838" y="2508"/>
                    <a:pt x="7494" y="2354"/>
                  </a:cubicBezTo>
                  <a:lnTo>
                    <a:pt x="5503" y="1474"/>
                  </a:lnTo>
                  <a:cubicBezTo>
                    <a:pt x="5331" y="1397"/>
                    <a:pt x="5216" y="1225"/>
                    <a:pt x="5216" y="1043"/>
                  </a:cubicBezTo>
                  <a:lnTo>
                    <a:pt x="521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2036;p78">
              <a:extLst>
                <a:ext uri="{FF2B5EF4-FFF2-40B4-BE49-F238E27FC236}">
                  <a16:creationId xmlns:a16="http://schemas.microsoft.com/office/drawing/2014/main" id="{0D434E2C-AC87-3D5A-11B2-F63276D8E3F4}"/>
                </a:ext>
              </a:extLst>
            </p:cNvPr>
            <p:cNvSpPr/>
            <p:nvPr/>
          </p:nvSpPr>
          <p:spPr>
            <a:xfrm>
              <a:off x="4885060" y="1781414"/>
              <a:ext cx="211892" cy="79962"/>
            </a:xfrm>
            <a:custGeom>
              <a:avLst/>
              <a:gdLst/>
              <a:ahLst/>
              <a:cxnLst/>
              <a:rect l="l" t="t" r="r" b="b"/>
              <a:pathLst>
                <a:path w="8069" h="3045" extrusionOk="0">
                  <a:moveTo>
                    <a:pt x="2039" y="1"/>
                  </a:moveTo>
                  <a:lnTo>
                    <a:pt x="565" y="651"/>
                  </a:lnTo>
                  <a:cubicBezTo>
                    <a:pt x="220" y="805"/>
                    <a:pt x="0" y="1149"/>
                    <a:pt x="0" y="1522"/>
                  </a:cubicBezTo>
                  <a:lnTo>
                    <a:pt x="0" y="2805"/>
                  </a:lnTo>
                  <a:cubicBezTo>
                    <a:pt x="0" y="2929"/>
                    <a:pt x="106" y="3044"/>
                    <a:pt x="240" y="3044"/>
                  </a:cubicBezTo>
                  <a:lnTo>
                    <a:pt x="7829" y="3044"/>
                  </a:lnTo>
                  <a:cubicBezTo>
                    <a:pt x="7953" y="3044"/>
                    <a:pt x="8068" y="2929"/>
                    <a:pt x="8068" y="2805"/>
                  </a:cubicBezTo>
                  <a:lnTo>
                    <a:pt x="8068" y="1522"/>
                  </a:lnTo>
                  <a:cubicBezTo>
                    <a:pt x="8058" y="1149"/>
                    <a:pt x="7838" y="805"/>
                    <a:pt x="7494" y="651"/>
                  </a:cubicBezTo>
                  <a:lnTo>
                    <a:pt x="6020" y="1"/>
                  </a:lnTo>
                  <a:cubicBezTo>
                    <a:pt x="5671" y="919"/>
                    <a:pt x="4850" y="1379"/>
                    <a:pt x="4029" y="1379"/>
                  </a:cubicBezTo>
                  <a:cubicBezTo>
                    <a:pt x="3209" y="1379"/>
                    <a:pt x="2388" y="919"/>
                    <a:pt x="20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2037;p78">
              <a:extLst>
                <a:ext uri="{FF2B5EF4-FFF2-40B4-BE49-F238E27FC236}">
                  <a16:creationId xmlns:a16="http://schemas.microsoft.com/office/drawing/2014/main" id="{FB1C9517-5505-B142-84D7-CAADE384C24E}"/>
                </a:ext>
              </a:extLst>
            </p:cNvPr>
            <p:cNvSpPr/>
            <p:nvPr/>
          </p:nvSpPr>
          <p:spPr>
            <a:xfrm>
              <a:off x="4959691" y="1736693"/>
              <a:ext cx="62368" cy="24894"/>
            </a:xfrm>
            <a:custGeom>
              <a:avLst/>
              <a:gdLst/>
              <a:ahLst/>
              <a:cxnLst/>
              <a:rect l="l" t="t" r="r" b="b"/>
              <a:pathLst>
                <a:path w="2375" h="948" extrusionOk="0">
                  <a:moveTo>
                    <a:pt x="1" y="0"/>
                  </a:moveTo>
                  <a:lnTo>
                    <a:pt x="1" y="689"/>
                  </a:lnTo>
                  <a:cubicBezTo>
                    <a:pt x="379" y="862"/>
                    <a:pt x="783" y="948"/>
                    <a:pt x="1187" y="948"/>
                  </a:cubicBezTo>
                  <a:cubicBezTo>
                    <a:pt x="1592" y="948"/>
                    <a:pt x="1996" y="862"/>
                    <a:pt x="2374" y="689"/>
                  </a:cubicBezTo>
                  <a:lnTo>
                    <a:pt x="2374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2038;p78">
              <a:extLst>
                <a:ext uri="{FF2B5EF4-FFF2-40B4-BE49-F238E27FC236}">
                  <a16:creationId xmlns:a16="http://schemas.microsoft.com/office/drawing/2014/main" id="{9C3DA001-4440-DE92-8BBE-B976B2166CE5}"/>
                </a:ext>
              </a:extLst>
            </p:cNvPr>
            <p:cNvSpPr/>
            <p:nvPr/>
          </p:nvSpPr>
          <p:spPr>
            <a:xfrm>
              <a:off x="4928520" y="1631994"/>
              <a:ext cx="124682" cy="117146"/>
            </a:xfrm>
            <a:custGeom>
              <a:avLst/>
              <a:gdLst/>
              <a:ahLst/>
              <a:cxnLst/>
              <a:rect l="l" t="t" r="r" b="b"/>
              <a:pathLst>
                <a:path w="4748" h="4461" extrusionOk="0">
                  <a:moveTo>
                    <a:pt x="1730" y="1"/>
                  </a:moveTo>
                  <a:cubicBezTo>
                    <a:pt x="1553" y="1"/>
                    <a:pt x="1387" y="94"/>
                    <a:pt x="1303" y="255"/>
                  </a:cubicBezTo>
                  <a:cubicBezTo>
                    <a:pt x="1054" y="762"/>
                    <a:pt x="671" y="1183"/>
                    <a:pt x="202" y="1489"/>
                  </a:cubicBezTo>
                  <a:cubicBezTo>
                    <a:pt x="78" y="1575"/>
                    <a:pt x="1" y="1719"/>
                    <a:pt x="1" y="1872"/>
                  </a:cubicBezTo>
                  <a:lnTo>
                    <a:pt x="1" y="2006"/>
                  </a:lnTo>
                  <a:cubicBezTo>
                    <a:pt x="1" y="3269"/>
                    <a:pt x="958" y="4370"/>
                    <a:pt x="2212" y="4456"/>
                  </a:cubicBezTo>
                  <a:cubicBezTo>
                    <a:pt x="2263" y="4459"/>
                    <a:pt x="2314" y="4461"/>
                    <a:pt x="2364" y="4461"/>
                  </a:cubicBezTo>
                  <a:cubicBezTo>
                    <a:pt x="3665" y="4461"/>
                    <a:pt x="4739" y="3410"/>
                    <a:pt x="4748" y="2092"/>
                  </a:cubicBezTo>
                  <a:lnTo>
                    <a:pt x="4748" y="1671"/>
                  </a:lnTo>
                  <a:cubicBezTo>
                    <a:pt x="4748" y="1470"/>
                    <a:pt x="4652" y="1279"/>
                    <a:pt x="4509" y="1145"/>
                  </a:cubicBezTo>
                  <a:cubicBezTo>
                    <a:pt x="4126" y="810"/>
                    <a:pt x="3274" y="226"/>
                    <a:pt x="1800" y="6"/>
                  </a:cubicBezTo>
                  <a:cubicBezTo>
                    <a:pt x="1777" y="3"/>
                    <a:pt x="1753" y="1"/>
                    <a:pt x="173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2039;p78">
              <a:extLst>
                <a:ext uri="{FF2B5EF4-FFF2-40B4-BE49-F238E27FC236}">
                  <a16:creationId xmlns:a16="http://schemas.microsoft.com/office/drawing/2014/main" id="{077AAF00-F872-5696-4550-838F1DFBABFC}"/>
                </a:ext>
              </a:extLst>
            </p:cNvPr>
            <p:cNvSpPr/>
            <p:nvPr/>
          </p:nvSpPr>
          <p:spPr>
            <a:xfrm>
              <a:off x="4928520" y="1632178"/>
              <a:ext cx="121925" cy="116594"/>
            </a:xfrm>
            <a:custGeom>
              <a:avLst/>
              <a:gdLst/>
              <a:ahLst/>
              <a:cxnLst/>
              <a:rect l="l" t="t" r="r" b="b"/>
              <a:pathLst>
                <a:path w="4643" h="4440" extrusionOk="0">
                  <a:moveTo>
                    <a:pt x="1717" y="1"/>
                  </a:moveTo>
                  <a:cubicBezTo>
                    <a:pt x="1546" y="1"/>
                    <a:pt x="1385" y="101"/>
                    <a:pt x="1303" y="257"/>
                  </a:cubicBezTo>
                  <a:cubicBezTo>
                    <a:pt x="1264" y="343"/>
                    <a:pt x="1216" y="430"/>
                    <a:pt x="1169" y="506"/>
                  </a:cubicBezTo>
                  <a:cubicBezTo>
                    <a:pt x="920" y="899"/>
                    <a:pt x="594" y="1234"/>
                    <a:pt x="212" y="1492"/>
                  </a:cubicBezTo>
                  <a:cubicBezTo>
                    <a:pt x="78" y="1578"/>
                    <a:pt x="1" y="1722"/>
                    <a:pt x="11" y="1875"/>
                  </a:cubicBezTo>
                  <a:lnTo>
                    <a:pt x="11" y="2009"/>
                  </a:lnTo>
                  <a:cubicBezTo>
                    <a:pt x="11" y="3224"/>
                    <a:pt x="891" y="4296"/>
                    <a:pt x="2087" y="4440"/>
                  </a:cubicBezTo>
                  <a:cubicBezTo>
                    <a:pt x="1666" y="3999"/>
                    <a:pt x="1427" y="3416"/>
                    <a:pt x="1427" y="2803"/>
                  </a:cubicBezTo>
                  <a:lnTo>
                    <a:pt x="1427" y="1310"/>
                  </a:lnTo>
                  <a:cubicBezTo>
                    <a:pt x="1427" y="1061"/>
                    <a:pt x="1609" y="860"/>
                    <a:pt x="1858" y="832"/>
                  </a:cubicBezTo>
                  <a:cubicBezTo>
                    <a:pt x="2022" y="817"/>
                    <a:pt x="2187" y="809"/>
                    <a:pt x="2352" y="809"/>
                  </a:cubicBezTo>
                  <a:cubicBezTo>
                    <a:pt x="3138" y="809"/>
                    <a:pt x="3923" y="978"/>
                    <a:pt x="4643" y="1310"/>
                  </a:cubicBezTo>
                  <a:cubicBezTo>
                    <a:pt x="4604" y="1243"/>
                    <a:pt x="4556" y="1186"/>
                    <a:pt x="4509" y="1138"/>
                  </a:cubicBezTo>
                  <a:cubicBezTo>
                    <a:pt x="4126" y="812"/>
                    <a:pt x="3274" y="229"/>
                    <a:pt x="1800" y="9"/>
                  </a:cubicBezTo>
                  <a:cubicBezTo>
                    <a:pt x="1772" y="3"/>
                    <a:pt x="1745" y="1"/>
                    <a:pt x="1717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2040;p78">
              <a:extLst>
                <a:ext uri="{FF2B5EF4-FFF2-40B4-BE49-F238E27FC236}">
                  <a16:creationId xmlns:a16="http://schemas.microsoft.com/office/drawing/2014/main" id="{953C4F2F-940B-668B-467A-43987352EC4B}"/>
                </a:ext>
              </a:extLst>
            </p:cNvPr>
            <p:cNvSpPr/>
            <p:nvPr/>
          </p:nvSpPr>
          <p:spPr>
            <a:xfrm>
              <a:off x="4885060" y="1802028"/>
              <a:ext cx="43487" cy="59348"/>
            </a:xfrm>
            <a:custGeom>
              <a:avLst/>
              <a:gdLst/>
              <a:ahLst/>
              <a:cxnLst/>
              <a:rect l="l" t="t" r="r" b="b"/>
              <a:pathLst>
                <a:path w="1656" h="2260" extrusionOk="0">
                  <a:moveTo>
                    <a:pt x="354" y="0"/>
                  </a:moveTo>
                  <a:cubicBezTo>
                    <a:pt x="125" y="182"/>
                    <a:pt x="0" y="450"/>
                    <a:pt x="0" y="737"/>
                  </a:cubicBezTo>
                  <a:lnTo>
                    <a:pt x="0" y="2020"/>
                  </a:lnTo>
                  <a:cubicBezTo>
                    <a:pt x="0" y="2144"/>
                    <a:pt x="106" y="2259"/>
                    <a:pt x="240" y="2259"/>
                  </a:cubicBezTo>
                  <a:lnTo>
                    <a:pt x="1656" y="2259"/>
                  </a:lnTo>
                  <a:lnTo>
                    <a:pt x="1656" y="1599"/>
                  </a:lnTo>
                  <a:cubicBezTo>
                    <a:pt x="1656" y="1417"/>
                    <a:pt x="1579" y="1235"/>
                    <a:pt x="1445" y="1101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2041;p78">
              <a:extLst>
                <a:ext uri="{FF2B5EF4-FFF2-40B4-BE49-F238E27FC236}">
                  <a16:creationId xmlns:a16="http://schemas.microsoft.com/office/drawing/2014/main" id="{7E57F9D4-0DC1-85D0-1611-F4DD6E72222C}"/>
                </a:ext>
              </a:extLst>
            </p:cNvPr>
            <p:cNvSpPr/>
            <p:nvPr/>
          </p:nvSpPr>
          <p:spPr>
            <a:xfrm>
              <a:off x="5053177" y="1802028"/>
              <a:ext cx="43775" cy="59348"/>
            </a:xfrm>
            <a:custGeom>
              <a:avLst/>
              <a:gdLst/>
              <a:ahLst/>
              <a:cxnLst/>
              <a:rect l="l" t="t" r="r" b="b"/>
              <a:pathLst>
                <a:path w="1667" h="2260" extrusionOk="0">
                  <a:moveTo>
                    <a:pt x="1312" y="0"/>
                  </a:moveTo>
                  <a:lnTo>
                    <a:pt x="211" y="1101"/>
                  </a:lnTo>
                  <a:cubicBezTo>
                    <a:pt x="77" y="1235"/>
                    <a:pt x="1" y="1417"/>
                    <a:pt x="1" y="1599"/>
                  </a:cubicBezTo>
                  <a:lnTo>
                    <a:pt x="1" y="2259"/>
                  </a:lnTo>
                  <a:lnTo>
                    <a:pt x="1427" y="2259"/>
                  </a:lnTo>
                  <a:cubicBezTo>
                    <a:pt x="1561" y="2259"/>
                    <a:pt x="1666" y="2144"/>
                    <a:pt x="1666" y="2020"/>
                  </a:cubicBezTo>
                  <a:lnTo>
                    <a:pt x="1666" y="737"/>
                  </a:lnTo>
                  <a:cubicBezTo>
                    <a:pt x="1666" y="450"/>
                    <a:pt x="1532" y="182"/>
                    <a:pt x="13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2042;p78">
              <a:extLst>
                <a:ext uri="{FF2B5EF4-FFF2-40B4-BE49-F238E27FC236}">
                  <a16:creationId xmlns:a16="http://schemas.microsoft.com/office/drawing/2014/main" id="{0C05ABF1-3FC8-6E10-42D2-67A0721D8305}"/>
                </a:ext>
              </a:extLst>
            </p:cNvPr>
            <p:cNvSpPr/>
            <p:nvPr/>
          </p:nvSpPr>
          <p:spPr>
            <a:xfrm>
              <a:off x="5096663" y="1537642"/>
              <a:ext cx="174183" cy="181982"/>
            </a:xfrm>
            <a:custGeom>
              <a:avLst/>
              <a:gdLst/>
              <a:ahLst/>
              <a:cxnLst/>
              <a:rect l="l" t="t" r="r" b="b"/>
              <a:pathLst>
                <a:path w="6633" h="6930" extrusionOk="0">
                  <a:moveTo>
                    <a:pt x="709" y="1"/>
                  </a:moveTo>
                  <a:cubicBezTo>
                    <a:pt x="316" y="1"/>
                    <a:pt x="0" y="316"/>
                    <a:pt x="0" y="709"/>
                  </a:cubicBezTo>
                  <a:lnTo>
                    <a:pt x="0" y="4499"/>
                  </a:lnTo>
                  <a:cubicBezTo>
                    <a:pt x="0" y="4891"/>
                    <a:pt x="316" y="5207"/>
                    <a:pt x="709" y="5207"/>
                  </a:cubicBezTo>
                  <a:lnTo>
                    <a:pt x="1426" y="5207"/>
                  </a:lnTo>
                  <a:lnTo>
                    <a:pt x="1025" y="6786"/>
                  </a:lnTo>
                  <a:cubicBezTo>
                    <a:pt x="1017" y="6866"/>
                    <a:pt x="1082" y="6930"/>
                    <a:pt x="1152" y="6930"/>
                  </a:cubicBezTo>
                  <a:cubicBezTo>
                    <a:pt x="1174" y="6930"/>
                    <a:pt x="1196" y="6924"/>
                    <a:pt x="1216" y="6910"/>
                  </a:cubicBezTo>
                  <a:lnTo>
                    <a:pt x="3561" y="5207"/>
                  </a:lnTo>
                  <a:lnTo>
                    <a:pt x="5925" y="5207"/>
                  </a:lnTo>
                  <a:cubicBezTo>
                    <a:pt x="6317" y="5207"/>
                    <a:pt x="6633" y="4891"/>
                    <a:pt x="6633" y="4499"/>
                  </a:cubicBezTo>
                  <a:lnTo>
                    <a:pt x="6633" y="709"/>
                  </a:lnTo>
                  <a:cubicBezTo>
                    <a:pt x="6633" y="316"/>
                    <a:pt x="6317" y="1"/>
                    <a:pt x="592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2043;p78">
              <a:extLst>
                <a:ext uri="{FF2B5EF4-FFF2-40B4-BE49-F238E27FC236}">
                  <a16:creationId xmlns:a16="http://schemas.microsoft.com/office/drawing/2014/main" id="{F64D9834-3798-DF30-C0E2-0F38D6AD9DC2}"/>
                </a:ext>
              </a:extLst>
            </p:cNvPr>
            <p:cNvSpPr/>
            <p:nvPr/>
          </p:nvSpPr>
          <p:spPr>
            <a:xfrm>
              <a:off x="5121531" y="1537380"/>
              <a:ext cx="136499" cy="93407"/>
            </a:xfrm>
            <a:custGeom>
              <a:avLst/>
              <a:gdLst/>
              <a:ahLst/>
              <a:cxnLst/>
              <a:rect l="l" t="t" r="r" b="b"/>
              <a:pathLst>
                <a:path w="5198" h="3557" extrusionOk="0">
                  <a:moveTo>
                    <a:pt x="326" y="1"/>
                  </a:moveTo>
                  <a:cubicBezTo>
                    <a:pt x="116" y="365"/>
                    <a:pt x="1" y="776"/>
                    <a:pt x="1" y="1188"/>
                  </a:cubicBezTo>
                  <a:cubicBezTo>
                    <a:pt x="9" y="2532"/>
                    <a:pt x="1105" y="3557"/>
                    <a:pt x="2370" y="3557"/>
                  </a:cubicBezTo>
                  <a:cubicBezTo>
                    <a:pt x="2572" y="3557"/>
                    <a:pt x="2779" y="3530"/>
                    <a:pt x="2987" y="3475"/>
                  </a:cubicBezTo>
                  <a:cubicBezTo>
                    <a:pt x="4489" y="3073"/>
                    <a:pt x="5198" y="1350"/>
                    <a:pt x="4432" y="1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2044;p78">
              <a:extLst>
                <a:ext uri="{FF2B5EF4-FFF2-40B4-BE49-F238E27FC236}">
                  <a16:creationId xmlns:a16="http://schemas.microsoft.com/office/drawing/2014/main" id="{74C8F463-EEC8-0A30-E0CC-B116BA04E6DA}"/>
                </a:ext>
              </a:extLst>
            </p:cNvPr>
            <p:cNvSpPr/>
            <p:nvPr/>
          </p:nvSpPr>
          <p:spPr>
            <a:xfrm>
              <a:off x="5177596" y="1630681"/>
              <a:ext cx="12579" cy="25105"/>
            </a:xfrm>
            <a:custGeom>
              <a:avLst/>
              <a:gdLst/>
              <a:ahLst/>
              <a:cxnLst/>
              <a:rect l="l" t="t" r="r" b="b"/>
              <a:pathLst>
                <a:path w="479" h="956" extrusionOk="0">
                  <a:moveTo>
                    <a:pt x="239" y="1"/>
                  </a:moveTo>
                  <a:cubicBezTo>
                    <a:pt x="120" y="1"/>
                    <a:pt x="0" y="80"/>
                    <a:pt x="0" y="238"/>
                  </a:cubicBezTo>
                  <a:lnTo>
                    <a:pt x="0" y="716"/>
                  </a:lnTo>
                  <a:cubicBezTo>
                    <a:pt x="0" y="850"/>
                    <a:pt x="105" y="956"/>
                    <a:pt x="239" y="956"/>
                  </a:cubicBezTo>
                  <a:cubicBezTo>
                    <a:pt x="373" y="956"/>
                    <a:pt x="479" y="850"/>
                    <a:pt x="479" y="716"/>
                  </a:cubicBezTo>
                  <a:lnTo>
                    <a:pt x="479" y="238"/>
                  </a:lnTo>
                  <a:cubicBezTo>
                    <a:pt x="479" y="80"/>
                    <a:pt x="359" y="1"/>
                    <a:pt x="239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2045;p78">
              <a:extLst>
                <a:ext uri="{FF2B5EF4-FFF2-40B4-BE49-F238E27FC236}">
                  <a16:creationId xmlns:a16="http://schemas.microsoft.com/office/drawing/2014/main" id="{FAA42585-4704-B7DD-EC32-C3C7B809B8F0}"/>
                </a:ext>
              </a:extLst>
            </p:cNvPr>
            <p:cNvSpPr/>
            <p:nvPr/>
          </p:nvSpPr>
          <p:spPr>
            <a:xfrm>
              <a:off x="5134110" y="1518788"/>
              <a:ext cx="99552" cy="99552"/>
            </a:xfrm>
            <a:custGeom>
              <a:avLst/>
              <a:gdLst/>
              <a:ahLst/>
              <a:cxnLst/>
              <a:rect l="l" t="t" r="r" b="b"/>
              <a:pathLst>
                <a:path w="3791" h="3791" extrusionOk="0">
                  <a:moveTo>
                    <a:pt x="1895" y="1"/>
                  </a:moveTo>
                  <a:cubicBezTo>
                    <a:pt x="843" y="1"/>
                    <a:pt x="0" y="853"/>
                    <a:pt x="0" y="1896"/>
                  </a:cubicBezTo>
                  <a:cubicBezTo>
                    <a:pt x="0" y="2948"/>
                    <a:pt x="843" y="3791"/>
                    <a:pt x="1895" y="3791"/>
                  </a:cubicBezTo>
                  <a:cubicBezTo>
                    <a:pt x="2939" y="3791"/>
                    <a:pt x="3790" y="2948"/>
                    <a:pt x="3790" y="1896"/>
                  </a:cubicBezTo>
                  <a:cubicBezTo>
                    <a:pt x="3790" y="853"/>
                    <a:pt x="2939" y="1"/>
                    <a:pt x="1895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2046;p78">
              <a:extLst>
                <a:ext uri="{FF2B5EF4-FFF2-40B4-BE49-F238E27FC236}">
                  <a16:creationId xmlns:a16="http://schemas.microsoft.com/office/drawing/2014/main" id="{A52EAEA0-C948-4B44-DF6A-D4A4FD828964}"/>
                </a:ext>
              </a:extLst>
            </p:cNvPr>
            <p:cNvSpPr/>
            <p:nvPr/>
          </p:nvSpPr>
          <p:spPr>
            <a:xfrm>
              <a:off x="5146426" y="1531366"/>
              <a:ext cx="74657" cy="74657"/>
            </a:xfrm>
            <a:custGeom>
              <a:avLst/>
              <a:gdLst/>
              <a:ahLst/>
              <a:cxnLst/>
              <a:rect l="l" t="t" r="r" b="b"/>
              <a:pathLst>
                <a:path w="2843" h="2843" extrusionOk="0">
                  <a:moveTo>
                    <a:pt x="1426" y="0"/>
                  </a:moveTo>
                  <a:cubicBezTo>
                    <a:pt x="642" y="0"/>
                    <a:pt x="0" y="632"/>
                    <a:pt x="0" y="1417"/>
                  </a:cubicBezTo>
                  <a:cubicBezTo>
                    <a:pt x="0" y="2201"/>
                    <a:pt x="642" y="2843"/>
                    <a:pt x="1426" y="2843"/>
                  </a:cubicBezTo>
                  <a:cubicBezTo>
                    <a:pt x="2211" y="2843"/>
                    <a:pt x="2843" y="2201"/>
                    <a:pt x="2843" y="1417"/>
                  </a:cubicBezTo>
                  <a:cubicBezTo>
                    <a:pt x="2843" y="632"/>
                    <a:pt x="2211" y="0"/>
                    <a:pt x="1426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2047;p78">
              <a:extLst>
                <a:ext uri="{FF2B5EF4-FFF2-40B4-BE49-F238E27FC236}">
                  <a16:creationId xmlns:a16="http://schemas.microsoft.com/office/drawing/2014/main" id="{CDA8D766-7FF3-ABCB-DA6F-9C4728DDEB43}"/>
                </a:ext>
              </a:extLst>
            </p:cNvPr>
            <p:cNvSpPr/>
            <p:nvPr/>
          </p:nvSpPr>
          <p:spPr>
            <a:xfrm>
              <a:off x="5158558" y="1562379"/>
              <a:ext cx="50708" cy="55960"/>
            </a:xfrm>
            <a:custGeom>
              <a:avLst/>
              <a:gdLst/>
              <a:ahLst/>
              <a:cxnLst/>
              <a:rect l="l" t="t" r="r" b="b"/>
              <a:pathLst>
                <a:path w="1931" h="2131" extrusionOk="0">
                  <a:moveTo>
                    <a:pt x="1672" y="0"/>
                  </a:moveTo>
                  <a:cubicBezTo>
                    <a:pt x="1565" y="0"/>
                    <a:pt x="1468" y="80"/>
                    <a:pt x="1443" y="188"/>
                  </a:cubicBezTo>
                  <a:lnTo>
                    <a:pt x="1424" y="236"/>
                  </a:lnTo>
                  <a:lnTo>
                    <a:pt x="486" y="236"/>
                  </a:lnTo>
                  <a:lnTo>
                    <a:pt x="476" y="188"/>
                  </a:lnTo>
                  <a:cubicBezTo>
                    <a:pt x="437" y="81"/>
                    <a:pt x="347" y="33"/>
                    <a:pt x="257" y="33"/>
                  </a:cubicBezTo>
                  <a:cubicBezTo>
                    <a:pt x="128" y="33"/>
                    <a:pt x="0" y="130"/>
                    <a:pt x="17" y="293"/>
                  </a:cubicBezTo>
                  <a:lnTo>
                    <a:pt x="409" y="2054"/>
                  </a:lnTo>
                  <a:cubicBezTo>
                    <a:pt x="572" y="2102"/>
                    <a:pt x="744" y="2121"/>
                    <a:pt x="917" y="2131"/>
                  </a:cubicBezTo>
                  <a:lnTo>
                    <a:pt x="601" y="705"/>
                  </a:lnTo>
                  <a:lnTo>
                    <a:pt x="1328" y="705"/>
                  </a:lnTo>
                  <a:lnTo>
                    <a:pt x="1012" y="2131"/>
                  </a:lnTo>
                  <a:cubicBezTo>
                    <a:pt x="1185" y="2121"/>
                    <a:pt x="1347" y="2102"/>
                    <a:pt x="1510" y="2054"/>
                  </a:cubicBezTo>
                  <a:lnTo>
                    <a:pt x="1902" y="284"/>
                  </a:lnTo>
                  <a:cubicBezTo>
                    <a:pt x="1931" y="159"/>
                    <a:pt x="1845" y="35"/>
                    <a:pt x="1720" y="6"/>
                  </a:cubicBezTo>
                  <a:cubicBezTo>
                    <a:pt x="1704" y="2"/>
                    <a:pt x="1688" y="0"/>
                    <a:pt x="1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2048;p78">
              <a:extLst>
                <a:ext uri="{FF2B5EF4-FFF2-40B4-BE49-F238E27FC236}">
                  <a16:creationId xmlns:a16="http://schemas.microsoft.com/office/drawing/2014/main" id="{AF814A5A-BFBB-0E94-3790-D781A5A66ECD}"/>
                </a:ext>
              </a:extLst>
            </p:cNvPr>
            <p:cNvSpPr/>
            <p:nvPr/>
          </p:nvSpPr>
          <p:spPr>
            <a:xfrm>
              <a:off x="5165281" y="1614794"/>
              <a:ext cx="37473" cy="28676"/>
            </a:xfrm>
            <a:custGeom>
              <a:avLst/>
              <a:gdLst/>
              <a:ahLst/>
              <a:cxnLst/>
              <a:rect l="l" t="t" r="r" b="b"/>
              <a:pathLst>
                <a:path w="1427" h="1092" extrusionOk="0">
                  <a:moveTo>
                    <a:pt x="0" y="1"/>
                  </a:moveTo>
                  <a:lnTo>
                    <a:pt x="0" y="852"/>
                  </a:lnTo>
                  <a:cubicBezTo>
                    <a:pt x="0" y="986"/>
                    <a:pt x="105" y="1092"/>
                    <a:pt x="239" y="1092"/>
                  </a:cubicBezTo>
                  <a:lnTo>
                    <a:pt x="1187" y="1092"/>
                  </a:lnTo>
                  <a:cubicBezTo>
                    <a:pt x="1311" y="1092"/>
                    <a:pt x="1426" y="986"/>
                    <a:pt x="1426" y="852"/>
                  </a:cubicBezTo>
                  <a:lnTo>
                    <a:pt x="1426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2049;p78">
              <a:extLst>
                <a:ext uri="{FF2B5EF4-FFF2-40B4-BE49-F238E27FC236}">
                  <a16:creationId xmlns:a16="http://schemas.microsoft.com/office/drawing/2014/main" id="{E2E0DBF1-5B9C-87E0-4C15-8FAE2EA1B3F2}"/>
                </a:ext>
              </a:extLst>
            </p:cNvPr>
            <p:cNvSpPr/>
            <p:nvPr/>
          </p:nvSpPr>
          <p:spPr>
            <a:xfrm>
              <a:off x="5165018" y="1614794"/>
              <a:ext cx="18881" cy="28676"/>
            </a:xfrm>
            <a:custGeom>
              <a:avLst/>
              <a:gdLst/>
              <a:ahLst/>
              <a:cxnLst/>
              <a:rect l="l" t="t" r="r" b="b"/>
              <a:pathLst>
                <a:path w="719" h="1092" extrusionOk="0">
                  <a:moveTo>
                    <a:pt x="1" y="1"/>
                  </a:moveTo>
                  <a:lnTo>
                    <a:pt x="1" y="852"/>
                  </a:lnTo>
                  <a:cubicBezTo>
                    <a:pt x="1" y="986"/>
                    <a:pt x="106" y="1092"/>
                    <a:pt x="240" y="1092"/>
                  </a:cubicBezTo>
                  <a:lnTo>
                    <a:pt x="718" y="1092"/>
                  </a:lnTo>
                  <a:cubicBezTo>
                    <a:pt x="584" y="1092"/>
                    <a:pt x="479" y="986"/>
                    <a:pt x="479" y="852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12974;p78">
            <a:extLst>
              <a:ext uri="{FF2B5EF4-FFF2-40B4-BE49-F238E27FC236}">
                <a16:creationId xmlns:a16="http://schemas.microsoft.com/office/drawing/2014/main" id="{55CEE16B-B82E-74E6-5639-95C3A0AFD3FB}"/>
              </a:ext>
            </a:extLst>
          </p:cNvPr>
          <p:cNvGrpSpPr>
            <a:grpSpLocks noChangeAspect="1"/>
          </p:cNvGrpSpPr>
          <p:nvPr/>
        </p:nvGrpSpPr>
        <p:grpSpPr>
          <a:xfrm>
            <a:off x="3199992" y="3570378"/>
            <a:ext cx="1500348" cy="1109182"/>
            <a:chOff x="6633976" y="2459552"/>
            <a:chExt cx="387781" cy="286680"/>
          </a:xfrm>
        </p:grpSpPr>
        <p:sp>
          <p:nvSpPr>
            <p:cNvPr id="245" name="Google Shape;12975;p78">
              <a:extLst>
                <a:ext uri="{FF2B5EF4-FFF2-40B4-BE49-F238E27FC236}">
                  <a16:creationId xmlns:a16="http://schemas.microsoft.com/office/drawing/2014/main" id="{5CFE11C8-3A90-2FA3-AA60-21AFD2FAF9F2}"/>
                </a:ext>
              </a:extLst>
            </p:cNvPr>
            <p:cNvSpPr/>
            <p:nvPr/>
          </p:nvSpPr>
          <p:spPr>
            <a:xfrm>
              <a:off x="6635473" y="2459552"/>
              <a:ext cx="386285" cy="205773"/>
            </a:xfrm>
            <a:custGeom>
              <a:avLst/>
              <a:gdLst/>
              <a:ahLst/>
              <a:cxnLst/>
              <a:rect l="l" t="t" r="r" b="b"/>
              <a:pathLst>
                <a:path w="14710" h="7836" extrusionOk="0">
                  <a:moveTo>
                    <a:pt x="5944" y="1"/>
                  </a:moveTo>
                  <a:cubicBezTo>
                    <a:pt x="4569" y="1"/>
                    <a:pt x="3205" y="834"/>
                    <a:pt x="2747" y="2380"/>
                  </a:cubicBezTo>
                  <a:lnTo>
                    <a:pt x="2728" y="2380"/>
                  </a:lnTo>
                  <a:cubicBezTo>
                    <a:pt x="1216" y="2380"/>
                    <a:pt x="0" y="3596"/>
                    <a:pt x="0" y="5108"/>
                  </a:cubicBezTo>
                  <a:cubicBezTo>
                    <a:pt x="0" y="6610"/>
                    <a:pt x="1216" y="7835"/>
                    <a:pt x="2728" y="7835"/>
                  </a:cubicBezTo>
                  <a:lnTo>
                    <a:pt x="12451" y="7835"/>
                  </a:lnTo>
                  <a:cubicBezTo>
                    <a:pt x="13696" y="7835"/>
                    <a:pt x="14710" y="6821"/>
                    <a:pt x="14710" y="5577"/>
                  </a:cubicBezTo>
                  <a:cubicBezTo>
                    <a:pt x="14710" y="4333"/>
                    <a:pt x="13696" y="3328"/>
                    <a:pt x="12451" y="3328"/>
                  </a:cubicBezTo>
                  <a:cubicBezTo>
                    <a:pt x="12375" y="3328"/>
                    <a:pt x="12298" y="3328"/>
                    <a:pt x="12212" y="3337"/>
                  </a:cubicBezTo>
                  <a:cubicBezTo>
                    <a:pt x="11852" y="2172"/>
                    <a:pt x="10772" y="1424"/>
                    <a:pt x="9614" y="1424"/>
                  </a:cubicBezTo>
                  <a:cubicBezTo>
                    <a:pt x="9327" y="1424"/>
                    <a:pt x="9035" y="1470"/>
                    <a:pt x="8748" y="1567"/>
                  </a:cubicBezTo>
                  <a:cubicBezTo>
                    <a:pt x="8087" y="504"/>
                    <a:pt x="7012" y="1"/>
                    <a:pt x="5944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2976;p78">
              <a:extLst>
                <a:ext uri="{FF2B5EF4-FFF2-40B4-BE49-F238E27FC236}">
                  <a16:creationId xmlns:a16="http://schemas.microsoft.com/office/drawing/2014/main" id="{A8ED9162-A6E2-5E1D-FDAC-3BA633D258DB}"/>
                </a:ext>
              </a:extLst>
            </p:cNvPr>
            <p:cNvSpPr/>
            <p:nvPr/>
          </p:nvSpPr>
          <p:spPr>
            <a:xfrm>
              <a:off x="6633976" y="2522051"/>
              <a:ext cx="352856" cy="143012"/>
            </a:xfrm>
            <a:custGeom>
              <a:avLst/>
              <a:gdLst/>
              <a:ahLst/>
              <a:cxnLst/>
              <a:rect l="l" t="t" r="r" b="b"/>
              <a:pathLst>
                <a:path w="13437" h="5446" extrusionOk="0">
                  <a:moveTo>
                    <a:pt x="2661" y="0"/>
                  </a:moveTo>
                  <a:cubicBezTo>
                    <a:pt x="1168" y="67"/>
                    <a:pt x="0" y="1321"/>
                    <a:pt x="48" y="2814"/>
                  </a:cubicBezTo>
                  <a:cubicBezTo>
                    <a:pt x="96" y="4307"/>
                    <a:pt x="1378" y="5446"/>
                    <a:pt x="2862" y="5446"/>
                  </a:cubicBezTo>
                  <a:lnTo>
                    <a:pt x="12690" y="5446"/>
                  </a:lnTo>
                  <a:cubicBezTo>
                    <a:pt x="13437" y="5388"/>
                    <a:pt x="13370" y="4269"/>
                    <a:pt x="12623" y="4269"/>
                  </a:cubicBezTo>
                  <a:lnTo>
                    <a:pt x="10738" y="4269"/>
                  </a:lnTo>
                  <a:cubicBezTo>
                    <a:pt x="10604" y="4269"/>
                    <a:pt x="10499" y="4154"/>
                    <a:pt x="10499" y="4029"/>
                  </a:cubicBezTo>
                  <a:lnTo>
                    <a:pt x="10499" y="3273"/>
                  </a:lnTo>
                  <a:cubicBezTo>
                    <a:pt x="10499" y="3024"/>
                    <a:pt x="10393" y="2776"/>
                    <a:pt x="10221" y="2603"/>
                  </a:cubicBezTo>
                  <a:lnTo>
                    <a:pt x="8833" y="1216"/>
                  </a:lnTo>
                  <a:cubicBezTo>
                    <a:pt x="8652" y="1043"/>
                    <a:pt x="8412" y="938"/>
                    <a:pt x="8163" y="938"/>
                  </a:cubicBezTo>
                  <a:lnTo>
                    <a:pt x="5034" y="938"/>
                  </a:lnTo>
                  <a:cubicBezTo>
                    <a:pt x="4642" y="938"/>
                    <a:pt x="4316" y="1263"/>
                    <a:pt x="4316" y="1656"/>
                  </a:cubicBezTo>
                  <a:lnTo>
                    <a:pt x="4316" y="3867"/>
                  </a:lnTo>
                  <a:cubicBezTo>
                    <a:pt x="4316" y="4000"/>
                    <a:pt x="4206" y="4102"/>
                    <a:pt x="4082" y="4102"/>
                  </a:cubicBezTo>
                  <a:cubicBezTo>
                    <a:pt x="4055" y="4102"/>
                    <a:pt x="4028" y="4097"/>
                    <a:pt x="4000" y="4087"/>
                  </a:cubicBezTo>
                  <a:cubicBezTo>
                    <a:pt x="2316" y="3503"/>
                    <a:pt x="1646" y="1474"/>
                    <a:pt x="266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2977;p78">
              <a:extLst>
                <a:ext uri="{FF2B5EF4-FFF2-40B4-BE49-F238E27FC236}">
                  <a16:creationId xmlns:a16="http://schemas.microsoft.com/office/drawing/2014/main" id="{53922B34-3C79-6573-B2FA-A6979DF65528}"/>
                </a:ext>
              </a:extLst>
            </p:cNvPr>
            <p:cNvSpPr/>
            <p:nvPr/>
          </p:nvSpPr>
          <p:spPr>
            <a:xfrm>
              <a:off x="6759867" y="2559235"/>
              <a:ext cx="137261" cy="186997"/>
            </a:xfrm>
            <a:custGeom>
              <a:avLst/>
              <a:gdLst/>
              <a:ahLst/>
              <a:cxnLst/>
              <a:rect l="l" t="t" r="r" b="b"/>
              <a:pathLst>
                <a:path w="5227" h="7121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6882"/>
                  </a:lnTo>
                  <a:cubicBezTo>
                    <a:pt x="1" y="7016"/>
                    <a:pt x="106" y="7121"/>
                    <a:pt x="240" y="7121"/>
                  </a:cubicBezTo>
                  <a:lnTo>
                    <a:pt x="4987" y="7121"/>
                  </a:lnTo>
                  <a:cubicBezTo>
                    <a:pt x="5121" y="7121"/>
                    <a:pt x="5226" y="7016"/>
                    <a:pt x="5226" y="6882"/>
                  </a:cubicBezTo>
                  <a:lnTo>
                    <a:pt x="5226" y="1857"/>
                  </a:lnTo>
                  <a:cubicBezTo>
                    <a:pt x="5226" y="1733"/>
                    <a:pt x="5178" y="1608"/>
                    <a:pt x="5092" y="1522"/>
                  </a:cubicBezTo>
                  <a:lnTo>
                    <a:pt x="3704" y="144"/>
                  </a:lnTo>
                  <a:cubicBezTo>
                    <a:pt x="3618" y="48"/>
                    <a:pt x="3494" y="1"/>
                    <a:pt x="3369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2978;p78">
              <a:extLst>
                <a:ext uri="{FF2B5EF4-FFF2-40B4-BE49-F238E27FC236}">
                  <a16:creationId xmlns:a16="http://schemas.microsoft.com/office/drawing/2014/main" id="{D8D47430-E71C-9E3C-8964-3F3B3A0A4F78}"/>
                </a:ext>
              </a:extLst>
            </p:cNvPr>
            <p:cNvSpPr/>
            <p:nvPr/>
          </p:nvSpPr>
          <p:spPr>
            <a:xfrm>
              <a:off x="6792613" y="2632553"/>
              <a:ext cx="72189" cy="84163"/>
            </a:xfrm>
            <a:custGeom>
              <a:avLst/>
              <a:gdLst/>
              <a:ahLst/>
              <a:cxnLst/>
              <a:rect l="l" t="t" r="r" b="b"/>
              <a:pathLst>
                <a:path w="2749" h="3205" extrusionOk="0">
                  <a:moveTo>
                    <a:pt x="1371" y="1"/>
                  </a:moveTo>
                  <a:cubicBezTo>
                    <a:pt x="1285" y="1"/>
                    <a:pt x="1199" y="37"/>
                    <a:pt x="1137" y="108"/>
                  </a:cubicBezTo>
                  <a:lnTo>
                    <a:pt x="189" y="1295"/>
                  </a:lnTo>
                  <a:cubicBezTo>
                    <a:pt x="1" y="1526"/>
                    <a:pt x="205" y="1792"/>
                    <a:pt x="422" y="1792"/>
                  </a:cubicBezTo>
                  <a:cubicBezTo>
                    <a:pt x="502" y="1792"/>
                    <a:pt x="584" y="1756"/>
                    <a:pt x="649" y="1668"/>
                  </a:cubicBezTo>
                  <a:lnTo>
                    <a:pt x="1070" y="1142"/>
                  </a:lnTo>
                  <a:lnTo>
                    <a:pt x="1070" y="2903"/>
                  </a:lnTo>
                  <a:cubicBezTo>
                    <a:pt x="1070" y="3104"/>
                    <a:pt x="1220" y="3204"/>
                    <a:pt x="1371" y="3204"/>
                  </a:cubicBezTo>
                  <a:cubicBezTo>
                    <a:pt x="1522" y="3204"/>
                    <a:pt x="1673" y="3104"/>
                    <a:pt x="1673" y="2903"/>
                  </a:cubicBezTo>
                  <a:lnTo>
                    <a:pt x="1673" y="1142"/>
                  </a:lnTo>
                  <a:lnTo>
                    <a:pt x="2094" y="1668"/>
                  </a:lnTo>
                  <a:cubicBezTo>
                    <a:pt x="2161" y="1756"/>
                    <a:pt x="2245" y="1792"/>
                    <a:pt x="2326" y="1792"/>
                  </a:cubicBezTo>
                  <a:cubicBezTo>
                    <a:pt x="2546" y="1792"/>
                    <a:pt x="2749" y="1526"/>
                    <a:pt x="2553" y="1295"/>
                  </a:cubicBezTo>
                  <a:lnTo>
                    <a:pt x="1606" y="108"/>
                  </a:lnTo>
                  <a:cubicBezTo>
                    <a:pt x="1543" y="37"/>
                    <a:pt x="1457" y="1"/>
                    <a:pt x="13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2979;p78">
              <a:extLst>
                <a:ext uri="{FF2B5EF4-FFF2-40B4-BE49-F238E27FC236}">
                  <a16:creationId xmlns:a16="http://schemas.microsoft.com/office/drawing/2014/main" id="{99B7EA9F-69DC-AE34-8E8E-0A1647D6AEE9}"/>
                </a:ext>
              </a:extLst>
            </p:cNvPr>
            <p:cNvSpPr/>
            <p:nvPr/>
          </p:nvSpPr>
          <p:spPr>
            <a:xfrm>
              <a:off x="6792429" y="2477882"/>
              <a:ext cx="58875" cy="39416"/>
            </a:xfrm>
            <a:custGeom>
              <a:avLst/>
              <a:gdLst/>
              <a:ahLst/>
              <a:cxnLst/>
              <a:rect l="l" t="t" r="r" b="b"/>
              <a:pathLst>
                <a:path w="2242" h="1501" extrusionOk="0">
                  <a:moveTo>
                    <a:pt x="416" y="1"/>
                  </a:moveTo>
                  <a:cubicBezTo>
                    <a:pt x="87" y="1"/>
                    <a:pt x="0" y="519"/>
                    <a:pt x="369" y="591"/>
                  </a:cubicBezTo>
                  <a:cubicBezTo>
                    <a:pt x="866" y="687"/>
                    <a:pt x="1306" y="974"/>
                    <a:pt x="1613" y="1376"/>
                  </a:cubicBezTo>
                  <a:cubicBezTo>
                    <a:pt x="1670" y="1453"/>
                    <a:pt x="1756" y="1500"/>
                    <a:pt x="1852" y="1500"/>
                  </a:cubicBezTo>
                  <a:cubicBezTo>
                    <a:pt x="1856" y="1501"/>
                    <a:pt x="1860" y="1501"/>
                    <a:pt x="1864" y="1501"/>
                  </a:cubicBezTo>
                  <a:cubicBezTo>
                    <a:pt x="2105" y="1501"/>
                    <a:pt x="2242" y="1220"/>
                    <a:pt x="2091" y="1022"/>
                  </a:cubicBezTo>
                  <a:cubicBezTo>
                    <a:pt x="1699" y="496"/>
                    <a:pt x="1125" y="141"/>
                    <a:pt x="483" y="7"/>
                  </a:cubicBezTo>
                  <a:cubicBezTo>
                    <a:pt x="460" y="3"/>
                    <a:pt x="437" y="1"/>
                    <a:pt x="4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2980;p78">
              <a:extLst>
                <a:ext uri="{FF2B5EF4-FFF2-40B4-BE49-F238E27FC236}">
                  <a16:creationId xmlns:a16="http://schemas.microsoft.com/office/drawing/2014/main" id="{2D236448-254A-737B-3930-D038421FC6A1}"/>
                </a:ext>
              </a:extLst>
            </p:cNvPr>
            <p:cNvSpPr/>
            <p:nvPr/>
          </p:nvSpPr>
          <p:spPr>
            <a:xfrm>
              <a:off x="6891823" y="2516720"/>
              <a:ext cx="47005" cy="38024"/>
            </a:xfrm>
            <a:custGeom>
              <a:avLst/>
              <a:gdLst/>
              <a:ahLst/>
              <a:cxnLst/>
              <a:rect l="l" t="t" r="r" b="b"/>
              <a:pathLst>
                <a:path w="1790" h="1448" extrusionOk="0">
                  <a:moveTo>
                    <a:pt x="425" y="1"/>
                  </a:moveTo>
                  <a:cubicBezTo>
                    <a:pt x="127" y="1"/>
                    <a:pt x="1" y="465"/>
                    <a:pt x="335" y="576"/>
                  </a:cubicBezTo>
                  <a:cubicBezTo>
                    <a:pt x="689" y="701"/>
                    <a:pt x="986" y="959"/>
                    <a:pt x="1158" y="1285"/>
                  </a:cubicBezTo>
                  <a:cubicBezTo>
                    <a:pt x="1206" y="1380"/>
                    <a:pt x="1311" y="1447"/>
                    <a:pt x="1417" y="1447"/>
                  </a:cubicBezTo>
                  <a:cubicBezTo>
                    <a:pt x="1646" y="1447"/>
                    <a:pt x="1790" y="1208"/>
                    <a:pt x="1685" y="1007"/>
                  </a:cubicBezTo>
                  <a:cubicBezTo>
                    <a:pt x="1436" y="548"/>
                    <a:pt x="1024" y="194"/>
                    <a:pt x="536" y="21"/>
                  </a:cubicBezTo>
                  <a:cubicBezTo>
                    <a:pt x="497" y="7"/>
                    <a:pt x="460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2981;p78">
              <a:extLst>
                <a:ext uri="{FF2B5EF4-FFF2-40B4-BE49-F238E27FC236}">
                  <a16:creationId xmlns:a16="http://schemas.microsoft.com/office/drawing/2014/main" id="{D224D63A-567E-2691-C37D-96B45FA35611}"/>
                </a:ext>
              </a:extLst>
            </p:cNvPr>
            <p:cNvSpPr/>
            <p:nvPr/>
          </p:nvSpPr>
          <p:spPr>
            <a:xfrm>
              <a:off x="6841036" y="2559235"/>
              <a:ext cx="56091" cy="56328"/>
            </a:xfrm>
            <a:custGeom>
              <a:avLst/>
              <a:gdLst/>
              <a:ahLst/>
              <a:cxnLst/>
              <a:rect l="l" t="t" r="r" b="b"/>
              <a:pathLst>
                <a:path w="2136" h="2145" extrusionOk="0">
                  <a:moveTo>
                    <a:pt x="1" y="1"/>
                  </a:moveTo>
                  <a:lnTo>
                    <a:pt x="1" y="1666"/>
                  </a:lnTo>
                  <a:cubicBezTo>
                    <a:pt x="1" y="1924"/>
                    <a:pt x="211" y="2144"/>
                    <a:pt x="479" y="2144"/>
                  </a:cubicBezTo>
                  <a:lnTo>
                    <a:pt x="2135" y="2144"/>
                  </a:lnTo>
                  <a:lnTo>
                    <a:pt x="2135" y="1867"/>
                  </a:lnTo>
                  <a:cubicBezTo>
                    <a:pt x="2126" y="1800"/>
                    <a:pt x="2116" y="1733"/>
                    <a:pt x="2087" y="1666"/>
                  </a:cubicBezTo>
                  <a:lnTo>
                    <a:pt x="470" y="1666"/>
                  </a:lnTo>
                  <a:lnTo>
                    <a:pt x="470" y="48"/>
                  </a:lnTo>
                  <a:cubicBezTo>
                    <a:pt x="412" y="20"/>
                    <a:pt x="345" y="1"/>
                    <a:pt x="278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15770;p80">
            <a:extLst>
              <a:ext uri="{FF2B5EF4-FFF2-40B4-BE49-F238E27FC236}">
                <a16:creationId xmlns:a16="http://schemas.microsoft.com/office/drawing/2014/main" id="{6634250F-2E6C-23E9-CDDB-B581126AE612}"/>
              </a:ext>
            </a:extLst>
          </p:cNvPr>
          <p:cNvGrpSpPr>
            <a:grpSpLocks noChangeAspect="1"/>
          </p:cNvGrpSpPr>
          <p:nvPr/>
        </p:nvGrpSpPr>
        <p:grpSpPr>
          <a:xfrm>
            <a:off x="5736689" y="3296481"/>
            <a:ext cx="1420571" cy="1066692"/>
            <a:chOff x="3966679" y="2010861"/>
            <a:chExt cx="367162" cy="275698"/>
          </a:xfrm>
        </p:grpSpPr>
        <p:sp>
          <p:nvSpPr>
            <p:cNvPr id="253" name="Google Shape;15771;p80">
              <a:extLst>
                <a:ext uri="{FF2B5EF4-FFF2-40B4-BE49-F238E27FC236}">
                  <a16:creationId xmlns:a16="http://schemas.microsoft.com/office/drawing/2014/main" id="{52ACF344-ACA8-63F5-229E-E4F3285B6545}"/>
                </a:ext>
              </a:extLst>
            </p:cNvPr>
            <p:cNvSpPr/>
            <p:nvPr/>
          </p:nvSpPr>
          <p:spPr>
            <a:xfrm>
              <a:off x="3966679" y="2038509"/>
              <a:ext cx="367162" cy="248050"/>
            </a:xfrm>
            <a:custGeom>
              <a:avLst/>
              <a:gdLst/>
              <a:ahLst/>
              <a:cxnLst/>
              <a:rect l="l" t="t" r="r" b="b"/>
              <a:pathLst>
                <a:path w="14050" h="9492" extrusionOk="0">
                  <a:moveTo>
                    <a:pt x="20" y="0"/>
                  </a:moveTo>
                  <a:lnTo>
                    <a:pt x="11" y="8376"/>
                  </a:lnTo>
                  <a:cubicBezTo>
                    <a:pt x="1" y="8982"/>
                    <a:pt x="491" y="9472"/>
                    <a:pt x="1097" y="9472"/>
                  </a:cubicBezTo>
                  <a:lnTo>
                    <a:pt x="14031" y="9491"/>
                  </a:lnTo>
                  <a:lnTo>
                    <a:pt x="14050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C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5772;p80">
              <a:extLst>
                <a:ext uri="{FF2B5EF4-FFF2-40B4-BE49-F238E27FC236}">
                  <a16:creationId xmlns:a16="http://schemas.microsoft.com/office/drawing/2014/main" id="{9C0AE4FC-9205-233E-B142-5D2B8BAB4221}"/>
                </a:ext>
              </a:extLst>
            </p:cNvPr>
            <p:cNvSpPr/>
            <p:nvPr/>
          </p:nvSpPr>
          <p:spPr>
            <a:xfrm>
              <a:off x="4067969" y="2068117"/>
              <a:ext cx="236473" cy="185018"/>
            </a:xfrm>
            <a:custGeom>
              <a:avLst/>
              <a:gdLst/>
              <a:ahLst/>
              <a:cxnLst/>
              <a:rect l="l" t="t" r="r" b="b"/>
              <a:pathLst>
                <a:path w="9049" h="7080" extrusionOk="0">
                  <a:moveTo>
                    <a:pt x="6751" y="435"/>
                  </a:moveTo>
                  <a:lnTo>
                    <a:pt x="6751" y="2012"/>
                  </a:lnTo>
                  <a:lnTo>
                    <a:pt x="3702" y="2012"/>
                  </a:lnTo>
                  <a:lnTo>
                    <a:pt x="3702" y="435"/>
                  </a:lnTo>
                  <a:close/>
                  <a:moveTo>
                    <a:pt x="3270" y="3723"/>
                  </a:moveTo>
                  <a:lnTo>
                    <a:pt x="3270" y="6637"/>
                  </a:lnTo>
                  <a:lnTo>
                    <a:pt x="2010" y="6637"/>
                  </a:lnTo>
                  <a:cubicBezTo>
                    <a:pt x="1135" y="6637"/>
                    <a:pt x="433" y="5925"/>
                    <a:pt x="433" y="5060"/>
                  </a:cubicBezTo>
                  <a:lnTo>
                    <a:pt x="433" y="3723"/>
                  </a:lnTo>
                  <a:close/>
                  <a:moveTo>
                    <a:pt x="8616" y="435"/>
                  </a:moveTo>
                  <a:lnTo>
                    <a:pt x="8607" y="6647"/>
                  </a:lnTo>
                  <a:lnTo>
                    <a:pt x="3693" y="6647"/>
                  </a:lnTo>
                  <a:lnTo>
                    <a:pt x="3702" y="2435"/>
                  </a:lnTo>
                  <a:lnTo>
                    <a:pt x="6953" y="2435"/>
                  </a:lnTo>
                  <a:cubicBezTo>
                    <a:pt x="7078" y="2435"/>
                    <a:pt x="7174" y="2339"/>
                    <a:pt x="7174" y="2223"/>
                  </a:cubicBezTo>
                  <a:lnTo>
                    <a:pt x="7174" y="435"/>
                  </a:lnTo>
                  <a:close/>
                  <a:moveTo>
                    <a:pt x="1661" y="1"/>
                  </a:moveTo>
                  <a:cubicBezTo>
                    <a:pt x="1653" y="1"/>
                    <a:pt x="1644" y="1"/>
                    <a:pt x="1635" y="2"/>
                  </a:cubicBezTo>
                  <a:lnTo>
                    <a:pt x="221" y="2"/>
                  </a:lnTo>
                  <a:cubicBezTo>
                    <a:pt x="106" y="2"/>
                    <a:pt x="10" y="98"/>
                    <a:pt x="10" y="213"/>
                  </a:cubicBezTo>
                  <a:lnTo>
                    <a:pt x="0" y="5060"/>
                  </a:lnTo>
                  <a:cubicBezTo>
                    <a:pt x="0" y="6166"/>
                    <a:pt x="904" y="7070"/>
                    <a:pt x="2010" y="7070"/>
                  </a:cubicBezTo>
                  <a:lnTo>
                    <a:pt x="3693" y="7070"/>
                  </a:lnTo>
                  <a:lnTo>
                    <a:pt x="8818" y="7079"/>
                  </a:lnTo>
                  <a:cubicBezTo>
                    <a:pt x="8943" y="7079"/>
                    <a:pt x="9039" y="6983"/>
                    <a:pt x="9039" y="6868"/>
                  </a:cubicBezTo>
                  <a:lnTo>
                    <a:pt x="9049" y="223"/>
                  </a:lnTo>
                  <a:cubicBezTo>
                    <a:pt x="9049" y="113"/>
                    <a:pt x="8961" y="11"/>
                    <a:pt x="8852" y="11"/>
                  </a:cubicBezTo>
                  <a:cubicBezTo>
                    <a:pt x="8847" y="11"/>
                    <a:pt x="8842" y="11"/>
                    <a:pt x="8837" y="11"/>
                  </a:cubicBezTo>
                  <a:lnTo>
                    <a:pt x="3702" y="2"/>
                  </a:lnTo>
                  <a:lnTo>
                    <a:pt x="2491" y="2"/>
                  </a:lnTo>
                  <a:cubicBezTo>
                    <a:pt x="2482" y="1"/>
                    <a:pt x="2473" y="1"/>
                    <a:pt x="2465" y="1"/>
                  </a:cubicBezTo>
                  <a:cubicBezTo>
                    <a:pt x="2192" y="1"/>
                    <a:pt x="2192" y="426"/>
                    <a:pt x="2465" y="426"/>
                  </a:cubicBezTo>
                  <a:cubicBezTo>
                    <a:pt x="2473" y="426"/>
                    <a:pt x="2482" y="426"/>
                    <a:pt x="2491" y="425"/>
                  </a:cubicBezTo>
                  <a:lnTo>
                    <a:pt x="3279" y="425"/>
                  </a:lnTo>
                  <a:lnTo>
                    <a:pt x="3279" y="3300"/>
                  </a:lnTo>
                  <a:lnTo>
                    <a:pt x="443" y="3300"/>
                  </a:lnTo>
                  <a:lnTo>
                    <a:pt x="443" y="425"/>
                  </a:lnTo>
                  <a:lnTo>
                    <a:pt x="1635" y="425"/>
                  </a:lnTo>
                  <a:cubicBezTo>
                    <a:pt x="1644" y="426"/>
                    <a:pt x="1653" y="426"/>
                    <a:pt x="1661" y="426"/>
                  </a:cubicBezTo>
                  <a:cubicBezTo>
                    <a:pt x="1934" y="426"/>
                    <a:pt x="1934" y="1"/>
                    <a:pt x="1661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5773;p80">
              <a:extLst>
                <a:ext uri="{FF2B5EF4-FFF2-40B4-BE49-F238E27FC236}">
                  <a16:creationId xmlns:a16="http://schemas.microsoft.com/office/drawing/2014/main" id="{A73EC248-0F20-06FF-7060-9F06AB45A3AF}"/>
                </a:ext>
              </a:extLst>
            </p:cNvPr>
            <p:cNvSpPr/>
            <p:nvPr/>
          </p:nvSpPr>
          <p:spPr>
            <a:xfrm>
              <a:off x="3966941" y="2010861"/>
              <a:ext cx="79443" cy="243764"/>
            </a:xfrm>
            <a:custGeom>
              <a:avLst/>
              <a:gdLst/>
              <a:ahLst/>
              <a:cxnLst/>
              <a:rect l="l" t="t" r="r" b="b"/>
              <a:pathLst>
                <a:path w="3040" h="9328" extrusionOk="0">
                  <a:moveTo>
                    <a:pt x="1068" y="0"/>
                  </a:moveTo>
                  <a:cubicBezTo>
                    <a:pt x="1001" y="0"/>
                    <a:pt x="933" y="10"/>
                    <a:pt x="866" y="20"/>
                  </a:cubicBezTo>
                  <a:cubicBezTo>
                    <a:pt x="376" y="116"/>
                    <a:pt x="10" y="548"/>
                    <a:pt x="10" y="1058"/>
                  </a:cubicBezTo>
                  <a:lnTo>
                    <a:pt x="10" y="1068"/>
                  </a:lnTo>
                  <a:lnTo>
                    <a:pt x="10" y="1097"/>
                  </a:lnTo>
                  <a:lnTo>
                    <a:pt x="1" y="9328"/>
                  </a:lnTo>
                  <a:cubicBezTo>
                    <a:pt x="67" y="8805"/>
                    <a:pt x="509" y="8405"/>
                    <a:pt x="1030" y="8405"/>
                  </a:cubicBezTo>
                  <a:cubicBezTo>
                    <a:pt x="1036" y="8405"/>
                    <a:pt x="1043" y="8405"/>
                    <a:pt x="1049" y="8405"/>
                  </a:cubicBezTo>
                  <a:lnTo>
                    <a:pt x="3020" y="8405"/>
                  </a:lnTo>
                  <a:lnTo>
                    <a:pt x="3039" y="0"/>
                  </a:ln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5774;p80">
              <a:extLst>
                <a:ext uri="{FF2B5EF4-FFF2-40B4-BE49-F238E27FC236}">
                  <a16:creationId xmlns:a16="http://schemas.microsoft.com/office/drawing/2014/main" id="{91C34E5C-DCEC-D826-09A6-CF0B27C14AE1}"/>
                </a:ext>
              </a:extLst>
            </p:cNvPr>
            <p:cNvSpPr/>
            <p:nvPr/>
          </p:nvSpPr>
          <p:spPr>
            <a:xfrm>
              <a:off x="3966941" y="2011357"/>
              <a:ext cx="22657" cy="243032"/>
            </a:xfrm>
            <a:custGeom>
              <a:avLst/>
              <a:gdLst/>
              <a:ahLst/>
              <a:cxnLst/>
              <a:rect l="l" t="t" r="r" b="b"/>
              <a:pathLst>
                <a:path w="867" h="9300" extrusionOk="0">
                  <a:moveTo>
                    <a:pt x="866" y="1"/>
                  </a:moveTo>
                  <a:cubicBezTo>
                    <a:pt x="366" y="97"/>
                    <a:pt x="10" y="529"/>
                    <a:pt x="10" y="1030"/>
                  </a:cubicBezTo>
                  <a:lnTo>
                    <a:pt x="10" y="1049"/>
                  </a:lnTo>
                  <a:lnTo>
                    <a:pt x="10" y="1078"/>
                  </a:lnTo>
                  <a:lnTo>
                    <a:pt x="1" y="9299"/>
                  </a:lnTo>
                  <a:cubicBezTo>
                    <a:pt x="58" y="8847"/>
                    <a:pt x="404" y="8482"/>
                    <a:pt x="856" y="8395"/>
                  </a:cubicBezTo>
                  <a:lnTo>
                    <a:pt x="866" y="1"/>
                  </a:ln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0092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AE29643-EAFA-C514-3E5E-7937E207D414}"/>
              </a:ext>
            </a:extLst>
          </p:cNvPr>
          <p:cNvSpPr txBox="1">
            <a:spLocks/>
          </p:cNvSpPr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17145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lang="en-US" sz="1200" b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3429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Char char="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69963" indent="-282575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3325" indent="-233363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Calibri" panose="020F0502020204030204" pitchFamily="34" charset="0"/>
              <a:buChar char="—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5B5857"/>
              </a:buClr>
              <a:buSzPct val="70000"/>
              <a:tabLst/>
              <a:defRPr/>
            </a:pPr>
            <a:r>
              <a:rPr kumimoji="0" lang="en-US" sz="4400" b="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Overview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9A9E529-DCDD-ADA4-0E0A-13D98F824117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/>
            <a:r>
              <a:rPr lang="en-US" dirty="0"/>
              <a:t>Why a shared resource database?</a:t>
            </a:r>
          </a:p>
          <a:p>
            <a:pPr marL="514350"/>
            <a:r>
              <a:rPr lang="en-US" dirty="0"/>
              <a:t>From poll to platform</a:t>
            </a:r>
          </a:p>
          <a:p>
            <a:pPr marL="514350"/>
            <a:r>
              <a:rPr lang="en-US" dirty="0"/>
              <a:t>Live MNI Resource Database demonstration</a:t>
            </a:r>
          </a:p>
          <a:p>
            <a:pPr marL="514350"/>
            <a:r>
              <a:rPr lang="en-US" dirty="0"/>
              <a:t>Factors to keep in mind &amp; next steps</a:t>
            </a:r>
          </a:p>
          <a:p>
            <a:pPr marL="514350"/>
            <a:r>
              <a:rPr lang="en-US" dirty="0"/>
              <a:t>Points of discussion </a:t>
            </a:r>
          </a:p>
          <a:p>
            <a:pPr marL="514350"/>
            <a:r>
              <a:rPr lang="en-US" dirty="0"/>
              <a:t>Open Q&amp;A</a:t>
            </a:r>
          </a:p>
        </p:txBody>
      </p:sp>
      <p:pic>
        <p:nvPicPr>
          <p:cNvPr id="6" name="Picture 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BE1121E-544A-1E78-0924-76A87E7359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440" r="19722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A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393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AE29643-EAFA-C514-3E5E-7937E207D414}"/>
              </a:ext>
            </a:extLst>
          </p:cNvPr>
          <p:cNvSpPr txBox="1">
            <a:spLocks/>
          </p:cNvSpPr>
          <p:nvPr/>
        </p:nvSpPr>
        <p:spPr>
          <a:xfrm>
            <a:off x="1803662" y="5118754"/>
            <a:ext cx="8584676" cy="10443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7145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lang="en-US" sz="1200" b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3429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Char char="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69963" indent="-282575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3325" indent="-233363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Calibri" panose="020F0502020204030204" pitchFamily="34" charset="0"/>
              <a:buChar char="—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5B5857"/>
              </a:buClr>
              <a:buSzPct val="70000"/>
              <a:tabLst/>
              <a:defRPr/>
            </a:pPr>
            <a:r>
              <a:rPr lang="en-U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a Shared Resource Database?</a:t>
            </a:r>
            <a:endParaRPr kumimoji="0" lang="en-US" sz="4400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BD2B2B2-1395-4E7B-87A0-BD34551C0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336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F329563-0961-4426-90D2-2DF4888E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0101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Graphic 34" descr="GMO with solid fill">
            <a:extLst>
              <a:ext uri="{FF2B5EF4-FFF2-40B4-BE49-F238E27FC236}">
                <a16:creationId xmlns:a16="http://schemas.microsoft.com/office/drawing/2014/main" id="{1D09D1B9-515C-D1F0-D48C-AADE14792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2793" y="1564075"/>
            <a:ext cx="1837944" cy="1837944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C062C2-3673-4248-BE21-B51B16E63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4865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Graphic 36" descr="Microscope with solid fill">
            <a:extLst>
              <a:ext uri="{FF2B5EF4-FFF2-40B4-BE49-F238E27FC236}">
                <a16:creationId xmlns:a16="http://schemas.microsoft.com/office/drawing/2014/main" id="{5E65D90C-09E3-28BF-1683-FAF58D17CD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2714" y="1486089"/>
            <a:ext cx="2001301" cy="2001301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E78CF8F-C651-65D5-5CEC-7C8FC636ED12}"/>
              </a:ext>
            </a:extLst>
          </p:cNvPr>
          <p:cNvSpPr txBox="1">
            <a:spLocks/>
          </p:cNvSpPr>
          <p:nvPr/>
        </p:nvSpPr>
        <p:spPr>
          <a:xfrm>
            <a:off x="-1" y="1104900"/>
            <a:ext cx="12192000" cy="45719"/>
          </a:xfrm>
          <a:prstGeom prst="rect">
            <a:avLst/>
          </a:prstGeom>
          <a:solidFill>
            <a:srgbClr val="FFCC02"/>
          </a:solidFill>
          <a:ln>
            <a:solidFill>
              <a:srgbClr val="FFCC02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17145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lang="en-US" sz="1200" b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3429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Char char="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69963" indent="-282575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3325" indent="-233363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Calibri" panose="020F0502020204030204" pitchFamily="34" charset="0"/>
              <a:buChar char="—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5B585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DC3826-F7A3-5CFE-F5E9-E8AC91CFD1CF}"/>
              </a:ext>
            </a:extLst>
          </p:cNvPr>
          <p:cNvSpPr/>
          <p:nvPr/>
        </p:nvSpPr>
        <p:spPr>
          <a:xfrm>
            <a:off x="11277415" y="6006166"/>
            <a:ext cx="895334" cy="794084"/>
          </a:xfrm>
          <a:prstGeom prst="rect">
            <a:avLst/>
          </a:prstGeom>
          <a:solidFill>
            <a:srgbClr val="3F3F3F"/>
          </a:solidFill>
          <a:ln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Boardroom with solid fill">
            <a:extLst>
              <a:ext uri="{FF2B5EF4-FFF2-40B4-BE49-F238E27FC236}">
                <a16:creationId xmlns:a16="http://schemas.microsoft.com/office/drawing/2014/main" id="{5A672EDC-38D6-557E-7F1D-E42D0FA61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5314" y="1396483"/>
            <a:ext cx="2160225" cy="216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88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AE29643-EAFA-C514-3E5E-7937E207D414}"/>
              </a:ext>
            </a:extLst>
          </p:cNvPr>
          <p:cNvSpPr txBox="1">
            <a:spLocks/>
          </p:cNvSpPr>
          <p:nvPr/>
        </p:nvSpPr>
        <p:spPr>
          <a:xfrm>
            <a:off x="0" y="571500"/>
            <a:ext cx="12192000" cy="5334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17145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lang="en-US" sz="1200" b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3429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Char char="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69963" indent="-282575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3325" indent="-233363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Calibri" panose="020F0502020204030204" pitchFamily="34" charset="0"/>
              <a:buChar char="—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5B585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Listening to and </a:t>
            </a:r>
            <a:r>
              <a:rPr lang="en-US" sz="2000" dirty="0"/>
              <a:t>Addressing Your Needs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E78CF8F-C651-65D5-5CEC-7C8FC636ED12}"/>
              </a:ext>
            </a:extLst>
          </p:cNvPr>
          <p:cNvSpPr txBox="1">
            <a:spLocks/>
          </p:cNvSpPr>
          <p:nvPr/>
        </p:nvSpPr>
        <p:spPr>
          <a:xfrm>
            <a:off x="-1" y="1104900"/>
            <a:ext cx="12192000" cy="45719"/>
          </a:xfrm>
          <a:prstGeom prst="rect">
            <a:avLst/>
          </a:prstGeom>
          <a:solidFill>
            <a:srgbClr val="FFCC02"/>
          </a:solidFill>
          <a:ln>
            <a:solidFill>
              <a:srgbClr val="FFCC02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17145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lang="en-US" sz="1200" b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3429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Char char="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69963" indent="-282575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3325" indent="-233363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Calibri" panose="020F0502020204030204" pitchFamily="34" charset="0"/>
              <a:buChar char="—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5B585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4E457731-28DD-602F-919D-ADAC06E0D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252" y="2554325"/>
            <a:ext cx="7543496" cy="390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4FEE7F-98B8-0B7E-B527-7AAD9673E73B}"/>
              </a:ext>
            </a:extLst>
          </p:cNvPr>
          <p:cNvSpPr txBox="1"/>
          <p:nvPr/>
        </p:nvSpPr>
        <p:spPr>
          <a:xfrm>
            <a:off x="1849616" y="1470688"/>
            <a:ext cx="8492765" cy="914400"/>
          </a:xfrm>
          <a:prstGeom prst="rect">
            <a:avLst/>
          </a:prstGeom>
        </p:spPr>
        <p:txBody>
          <a:bodyPr wrap="none" anchor="ctr">
            <a:normAutofit fontScale="85000" lnSpcReduction="20000"/>
          </a:bodyPr>
          <a:lstStyle/>
          <a:p>
            <a:pPr algn="ctr">
              <a:defRPr/>
            </a:pPr>
            <a:r>
              <a:rPr lang="en-US" altLang="en-US" sz="3600" dirty="0">
                <a:solidFill>
                  <a:srgbClr val="00274C"/>
                </a:solidFill>
                <a:latin typeface="Copperplate"/>
              </a:rPr>
              <a:t>What are potential benefits of becoming </a:t>
            </a:r>
          </a:p>
          <a:p>
            <a:pPr algn="ctr">
              <a:defRPr/>
            </a:pPr>
            <a:r>
              <a:rPr lang="en-US" altLang="en-US" sz="3600" dirty="0">
                <a:solidFill>
                  <a:srgbClr val="00274C"/>
                </a:solidFill>
                <a:latin typeface="Copperplate"/>
              </a:rPr>
              <a:t>an MNI faculty affiliate?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51BEF60-9A5A-6A45-A5C2-24AE39D3B963}"/>
              </a:ext>
            </a:extLst>
          </p:cNvPr>
          <p:cNvSpPr/>
          <p:nvPr/>
        </p:nvSpPr>
        <p:spPr>
          <a:xfrm>
            <a:off x="2913529" y="4455163"/>
            <a:ext cx="6954219" cy="56320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1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AE29643-EAFA-C514-3E5E-7937E207D414}"/>
              </a:ext>
            </a:extLst>
          </p:cNvPr>
          <p:cNvSpPr txBox="1">
            <a:spLocks/>
          </p:cNvSpPr>
          <p:nvPr/>
        </p:nvSpPr>
        <p:spPr>
          <a:xfrm>
            <a:off x="0" y="571500"/>
            <a:ext cx="12192000" cy="5334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17145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lang="en-US" sz="1200" b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3429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Char char="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69963" indent="-282575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3325" indent="-233363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Calibri" panose="020F0502020204030204" pitchFamily="34" charset="0"/>
              <a:buChar char="—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5B585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en-US" sz="2000" dirty="0"/>
              <a:t>Outstanding Questions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39389A3-39F9-EE0C-965E-8145D381795F}"/>
              </a:ext>
            </a:extLst>
          </p:cNvPr>
          <p:cNvSpPr txBox="1">
            <a:spLocks/>
          </p:cNvSpPr>
          <p:nvPr/>
        </p:nvSpPr>
        <p:spPr>
          <a:xfrm>
            <a:off x="1094281" y="1343891"/>
            <a:ext cx="10133351" cy="4942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3600" dirty="0"/>
              <a:t>What types of resources would be most useful in a shared database? What would you share?</a:t>
            </a:r>
          </a:p>
          <a:p>
            <a:pPr algn="l"/>
            <a:endParaRPr lang="en-US" sz="3600" dirty="0"/>
          </a:p>
          <a:p>
            <a:pPr algn="l"/>
            <a:r>
              <a:rPr lang="en-US" sz="3600" dirty="0"/>
              <a:t>What platform would be most accessible &amp; effective?</a:t>
            </a:r>
          </a:p>
          <a:p>
            <a:pPr algn="l"/>
            <a:endParaRPr lang="en-US" sz="3600" dirty="0"/>
          </a:p>
          <a:p>
            <a:pPr algn="l"/>
            <a:r>
              <a:rPr lang="en-US" sz="3600" dirty="0"/>
              <a:t>How much detail should be present?</a:t>
            </a:r>
          </a:p>
          <a:p>
            <a:pPr algn="l"/>
            <a:endParaRPr lang="en-US" sz="3600" dirty="0"/>
          </a:p>
          <a:p>
            <a:pPr algn="l"/>
            <a:r>
              <a:rPr lang="en-US" sz="3600" dirty="0"/>
              <a:t>How and how often should the database be updated?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63D5-32BA-D512-01C6-3447709E5AFC}"/>
              </a:ext>
            </a:extLst>
          </p:cNvPr>
          <p:cNvSpPr txBox="1">
            <a:spLocks/>
          </p:cNvSpPr>
          <p:nvPr/>
        </p:nvSpPr>
        <p:spPr>
          <a:xfrm>
            <a:off x="-1" y="1104900"/>
            <a:ext cx="12192000" cy="45719"/>
          </a:xfrm>
          <a:prstGeom prst="rect">
            <a:avLst/>
          </a:prstGeom>
          <a:solidFill>
            <a:srgbClr val="FFCC02"/>
          </a:solidFill>
          <a:ln>
            <a:solidFill>
              <a:srgbClr val="FFCC02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17145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lang="en-US" sz="1200" b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3429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Char char="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69963" indent="-282575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3325" indent="-233363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Calibri" panose="020F0502020204030204" pitchFamily="34" charset="0"/>
              <a:buChar char="—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5B585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48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AE29643-EAFA-C514-3E5E-7937E207D414}"/>
              </a:ext>
            </a:extLst>
          </p:cNvPr>
          <p:cNvSpPr txBox="1">
            <a:spLocks/>
          </p:cNvSpPr>
          <p:nvPr/>
        </p:nvSpPr>
        <p:spPr>
          <a:xfrm>
            <a:off x="0" y="571500"/>
            <a:ext cx="12192000" cy="5334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17145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lang="en-US" sz="1200" b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3429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Char char="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69963" indent="-282575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3325" indent="-233363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Calibri" panose="020F0502020204030204" pitchFamily="34" charset="0"/>
              <a:buChar char="—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5B585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en-US" sz="2000" dirty="0"/>
              <a:t>The Journey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63D5-32BA-D512-01C6-3447709E5AFC}"/>
              </a:ext>
            </a:extLst>
          </p:cNvPr>
          <p:cNvSpPr txBox="1">
            <a:spLocks/>
          </p:cNvSpPr>
          <p:nvPr/>
        </p:nvSpPr>
        <p:spPr>
          <a:xfrm>
            <a:off x="-1" y="1104900"/>
            <a:ext cx="12192000" cy="45719"/>
          </a:xfrm>
          <a:prstGeom prst="rect">
            <a:avLst/>
          </a:prstGeom>
          <a:solidFill>
            <a:srgbClr val="FFCC02"/>
          </a:solidFill>
          <a:ln>
            <a:solidFill>
              <a:srgbClr val="FFCC02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17145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lang="en-US" sz="1200" b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3429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Char char="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69963" indent="-282575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3325" indent="-233363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Calibri" panose="020F0502020204030204" pitchFamily="34" charset="0"/>
              <a:buChar char="—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5B585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C81D79E-817B-2BC7-620E-BB43E4323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283866"/>
              </p:ext>
            </p:extLst>
          </p:nvPr>
        </p:nvGraphicFramePr>
        <p:xfrm>
          <a:off x="1275237" y="914402"/>
          <a:ext cx="9641526" cy="5897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523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AE29643-EAFA-C514-3E5E-7937E207D414}"/>
              </a:ext>
            </a:extLst>
          </p:cNvPr>
          <p:cNvSpPr txBox="1">
            <a:spLocks/>
          </p:cNvSpPr>
          <p:nvPr/>
        </p:nvSpPr>
        <p:spPr>
          <a:xfrm>
            <a:off x="0" y="571500"/>
            <a:ext cx="12192000" cy="5334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17145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lang="en-US" sz="1200" b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3429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Char char="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69963" indent="-282575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3325" indent="-233363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Calibri" panose="020F0502020204030204" pitchFamily="34" charset="0"/>
              <a:buChar char="—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5B585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en-US" sz="2000" dirty="0"/>
              <a:t>The MNI Resource Database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63D5-32BA-D512-01C6-3447709E5AFC}"/>
              </a:ext>
            </a:extLst>
          </p:cNvPr>
          <p:cNvSpPr txBox="1">
            <a:spLocks/>
          </p:cNvSpPr>
          <p:nvPr/>
        </p:nvSpPr>
        <p:spPr>
          <a:xfrm>
            <a:off x="-1" y="1104900"/>
            <a:ext cx="12192000" cy="45719"/>
          </a:xfrm>
          <a:prstGeom prst="rect">
            <a:avLst/>
          </a:prstGeom>
          <a:solidFill>
            <a:srgbClr val="FFCC02"/>
          </a:solidFill>
          <a:ln>
            <a:solidFill>
              <a:srgbClr val="FFCC02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17145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lang="en-US" sz="1200" b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3429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Char char="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69963" indent="-282575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3325" indent="-233363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Calibri" panose="020F0502020204030204" pitchFamily="34" charset="0"/>
              <a:buChar char="—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5B585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>
            <a:hlinkClick r:id="rId3"/>
            <a:extLst>
              <a:ext uri="{FF2B5EF4-FFF2-40B4-BE49-F238E27FC236}">
                <a16:creationId xmlns:a16="http://schemas.microsoft.com/office/drawing/2014/main" id="{6E9BC9CC-605E-8973-A8AB-8B8CD3B6E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3524"/>
            <a:ext cx="12192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17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AE29643-EAFA-C514-3E5E-7937E207D414}"/>
              </a:ext>
            </a:extLst>
          </p:cNvPr>
          <p:cNvSpPr txBox="1">
            <a:spLocks/>
          </p:cNvSpPr>
          <p:nvPr/>
        </p:nvSpPr>
        <p:spPr>
          <a:xfrm>
            <a:off x="0" y="571500"/>
            <a:ext cx="12192000" cy="5334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17145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lang="en-US" sz="1200" b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3429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Char char="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69963" indent="-282575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3325" indent="-233363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Calibri" panose="020F0502020204030204" pitchFamily="34" charset="0"/>
              <a:buChar char="—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5B585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en-US" sz="2000" dirty="0"/>
              <a:t>Keep in Mind &amp; Look Ahead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63D5-32BA-D512-01C6-3447709E5AFC}"/>
              </a:ext>
            </a:extLst>
          </p:cNvPr>
          <p:cNvSpPr txBox="1">
            <a:spLocks/>
          </p:cNvSpPr>
          <p:nvPr/>
        </p:nvSpPr>
        <p:spPr>
          <a:xfrm>
            <a:off x="-1" y="1104900"/>
            <a:ext cx="12192000" cy="45719"/>
          </a:xfrm>
          <a:prstGeom prst="rect">
            <a:avLst/>
          </a:prstGeom>
          <a:solidFill>
            <a:srgbClr val="FFCC02"/>
          </a:solidFill>
          <a:ln>
            <a:solidFill>
              <a:srgbClr val="FFCC02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17145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lang="en-US" sz="1200" b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3429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Char char="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69963" indent="-282575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3325" indent="-233363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Calibri" panose="020F0502020204030204" pitchFamily="34" charset="0"/>
              <a:buChar char="—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5B585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5906E87-AB46-C034-49DE-31CA6D4057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175775"/>
              </p:ext>
            </p:extLst>
          </p:nvPr>
        </p:nvGraphicFramePr>
        <p:xfrm>
          <a:off x="1670049" y="1188719"/>
          <a:ext cx="8851900" cy="5659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461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AE29643-EAFA-C514-3E5E-7937E207D414}"/>
              </a:ext>
            </a:extLst>
          </p:cNvPr>
          <p:cNvSpPr txBox="1">
            <a:spLocks/>
          </p:cNvSpPr>
          <p:nvPr/>
        </p:nvSpPr>
        <p:spPr>
          <a:xfrm>
            <a:off x="0" y="571500"/>
            <a:ext cx="12192000" cy="5334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17145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lang="en-US" sz="1200" b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3429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Char char="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69963" indent="-282575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3325" indent="-233363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Calibri" panose="020F0502020204030204" pitchFamily="34" charset="0"/>
              <a:buChar char="—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5B585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en-US" sz="2000" dirty="0"/>
              <a:t>We Need Your Help!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6CE374E-F27A-6082-07AC-495D3EE66A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0788671"/>
              </p:ext>
            </p:extLst>
          </p:nvPr>
        </p:nvGraphicFramePr>
        <p:xfrm>
          <a:off x="1760615" y="1271458"/>
          <a:ext cx="8670768" cy="5494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212B79C-4FB1-9EB8-2255-4758DA668A63}"/>
              </a:ext>
            </a:extLst>
          </p:cNvPr>
          <p:cNvSpPr txBox="1">
            <a:spLocks/>
          </p:cNvSpPr>
          <p:nvPr/>
        </p:nvSpPr>
        <p:spPr>
          <a:xfrm>
            <a:off x="-1" y="1104900"/>
            <a:ext cx="12192000" cy="45719"/>
          </a:xfrm>
          <a:prstGeom prst="rect">
            <a:avLst/>
          </a:prstGeom>
          <a:solidFill>
            <a:srgbClr val="FFCC02"/>
          </a:solidFill>
          <a:ln>
            <a:solidFill>
              <a:srgbClr val="FFCC02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17145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lang="en-US" sz="1200" b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3429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Char char="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69963" indent="-282575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3325" indent="-233363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Calibri" panose="020F0502020204030204" pitchFamily="34" charset="0"/>
              <a:buChar char="—"/>
              <a:defRPr lang="en-US" sz="1400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5B585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12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6341</TotalTime>
  <Words>291</Words>
  <Application>Microsoft Macintosh PowerPoint</Application>
  <PresentationFormat>Widescreen</PresentationFormat>
  <Paragraphs>59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Copperplate</vt:lpstr>
      <vt:lpstr>Helvetica</vt:lpstr>
      <vt:lpstr>Verdana</vt:lpstr>
      <vt:lpstr>Wingdings</vt:lpstr>
      <vt:lpstr>Office Theme</vt:lpstr>
      <vt:lpstr>Michigan Neuroscience Institute – Resource Database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Huffman, Lucas</dc:creator>
  <cp:lastModifiedBy>Huffman, Lucas</cp:lastModifiedBy>
  <cp:revision>279</cp:revision>
  <dcterms:created xsi:type="dcterms:W3CDTF">2022-09-30T19:46:55Z</dcterms:created>
  <dcterms:modified xsi:type="dcterms:W3CDTF">2023-01-13T00:13:58Z</dcterms:modified>
</cp:coreProperties>
</file>